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9"/>
  </p:notesMasterIdLst>
  <p:sldIdLst>
    <p:sldId id="256" r:id="rId2"/>
    <p:sldId id="257" r:id="rId3"/>
    <p:sldId id="307" r:id="rId4"/>
    <p:sldId id="308" r:id="rId5"/>
    <p:sldId id="309" r:id="rId6"/>
    <p:sldId id="310" r:id="rId7"/>
    <p:sldId id="311" r:id="rId8"/>
    <p:sldId id="312" r:id="rId9"/>
    <p:sldId id="313" r:id="rId10"/>
    <p:sldId id="314" r:id="rId11"/>
    <p:sldId id="315" r:id="rId12"/>
    <p:sldId id="316" r:id="rId13"/>
    <p:sldId id="317" r:id="rId14"/>
    <p:sldId id="318" r:id="rId15"/>
    <p:sldId id="319" r:id="rId16"/>
    <p:sldId id="320" r:id="rId17"/>
    <p:sldId id="285" r:id="rId18"/>
  </p:sldIdLst>
  <p:sldSz cx="9144000" cy="5143500" type="screen16x9"/>
  <p:notesSz cx="6858000" cy="9144000"/>
  <p:embeddedFontLst>
    <p:embeddedFont>
      <p:font typeface="Abhaya Libre" panose="020B0604020202020204" charset="0"/>
      <p:regular r:id="rId20"/>
      <p:bold r:id="rId21"/>
    </p:embeddedFont>
    <p:embeddedFont>
      <p:font typeface="Cairo" panose="020B0604020202020204" charset="-78"/>
      <p:regular r:id="rId22"/>
      <p:bold r:id="rId23"/>
    </p:embeddedFont>
    <p:embeddedFont>
      <p:font typeface="Red Hat Display"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1C248F-D24E-40CD-A466-0ECEF7308763}">
  <a:tblStyle styleId="{5F1C248F-D24E-40CD-A466-0ECEF730876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59"/>
        <p:cNvGrpSpPr/>
        <p:nvPr/>
      </p:nvGrpSpPr>
      <p:grpSpPr>
        <a:xfrm>
          <a:off x="0" y="0"/>
          <a:ext cx="0" cy="0"/>
          <a:chOff x="0" y="0"/>
          <a:chExt cx="0" cy="0"/>
        </a:xfrm>
      </p:grpSpPr>
      <p:sp>
        <p:nvSpPr>
          <p:cNvPr id="40660" name="Google Shape;4066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61" name="Google Shape;406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73"/>
        <p:cNvGrpSpPr/>
        <p:nvPr/>
      </p:nvGrpSpPr>
      <p:grpSpPr>
        <a:xfrm>
          <a:off x="0" y="0"/>
          <a:ext cx="0" cy="0"/>
          <a:chOff x="0" y="0"/>
          <a:chExt cx="0" cy="0"/>
        </a:xfrm>
      </p:grpSpPr>
      <p:sp>
        <p:nvSpPr>
          <p:cNvPr id="40674" name="Google Shape;40674;g134fe9909f9_2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75" name="Google Shape;40675;g134fe9909f9_2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31"/>
        <p:cNvGrpSpPr/>
        <p:nvPr/>
      </p:nvGrpSpPr>
      <p:grpSpPr>
        <a:xfrm>
          <a:off x="0" y="0"/>
          <a:ext cx="0" cy="0"/>
          <a:chOff x="0" y="0"/>
          <a:chExt cx="0" cy="0"/>
        </a:xfrm>
      </p:grpSpPr>
      <p:sp>
        <p:nvSpPr>
          <p:cNvPr id="41432" name="Google Shape;41432;g1331a2d5b57_2_3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433" name="Google Shape;41433;g1331a2d5b57_2_3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www.flaticon.com/?utm_source=slidesgo_template&amp;utm_medium=referral-link&amp;utm_campaign=sg_credits&amp;utm_content=flaticon"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s://www.freepik.com/?utm_source=slidesgo_template&amp;utm_medium=referral-link&amp;utm_campaign=sg_credits&amp;utm_content=freepik"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3" y="4"/>
            <a:ext cx="9144066" cy="5143518"/>
            <a:chOff x="279200" y="890725"/>
            <a:chExt cx="7061600" cy="3930250"/>
          </a:xfrm>
        </p:grpSpPr>
        <p:sp>
          <p:nvSpPr>
            <p:cNvPr id="10" name="Google Shape;10;p2"/>
            <p:cNvSpPr/>
            <p:nvPr/>
          </p:nvSpPr>
          <p:spPr>
            <a:xfrm>
              <a:off x="27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7" y="1631"/>
                    <a:pt x="2107" y="1048"/>
                  </a:cubicBezTo>
                  <a:cubicBezTo>
                    <a:pt x="2107"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3807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825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58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8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873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888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99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0918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1936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2951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3966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498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5999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701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8029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9044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0062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10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220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23110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41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251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61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71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81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92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02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12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22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266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342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52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363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73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834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93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403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13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42407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434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44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5455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464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474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85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95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05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15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2566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35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545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556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66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57644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586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596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606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61710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27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637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4755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657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667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678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6881800" y="890725"/>
              <a:ext cx="52700" cy="52400"/>
            </a:xfrm>
            <a:custGeom>
              <a:avLst/>
              <a:gdLst/>
              <a:ahLst/>
              <a:cxnLst/>
              <a:rect l="l" t="t" r="r" b="b"/>
              <a:pathLst>
                <a:path w="2108" h="2096" extrusionOk="0">
                  <a:moveTo>
                    <a:pt x="1060" y="0"/>
                  </a:moveTo>
                  <a:cubicBezTo>
                    <a:pt x="477" y="0"/>
                    <a:pt x="1" y="476"/>
                    <a:pt x="1" y="1048"/>
                  </a:cubicBezTo>
                  <a:cubicBezTo>
                    <a:pt x="1" y="1631"/>
                    <a:pt x="477" y="2096"/>
                    <a:pt x="1060" y="2096"/>
                  </a:cubicBezTo>
                  <a:cubicBezTo>
                    <a:pt x="1632" y="2096"/>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698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708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7186600" y="890725"/>
              <a:ext cx="52400" cy="52400"/>
            </a:xfrm>
            <a:custGeom>
              <a:avLst/>
              <a:gdLst/>
              <a:ahLst/>
              <a:cxnLst/>
              <a:rect l="l" t="t" r="r" b="b"/>
              <a:pathLst>
                <a:path w="2096" h="2096" extrusionOk="0">
                  <a:moveTo>
                    <a:pt x="1048" y="0"/>
                  </a:moveTo>
                  <a:cubicBezTo>
                    <a:pt x="477" y="0"/>
                    <a:pt x="1" y="476"/>
                    <a:pt x="1" y="1048"/>
                  </a:cubicBezTo>
                  <a:cubicBezTo>
                    <a:pt x="1" y="1631"/>
                    <a:pt x="477" y="2096"/>
                    <a:pt x="1048" y="2096"/>
                  </a:cubicBezTo>
                  <a:cubicBezTo>
                    <a:pt x="1632" y="2096"/>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728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27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7" y="1631"/>
                    <a:pt x="2107" y="1048"/>
                  </a:cubicBezTo>
                  <a:cubicBezTo>
                    <a:pt x="2107"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3807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4825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58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8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7873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8888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99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0918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11936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2951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3966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1498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15999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1701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18029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19044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20062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210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220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23110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241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251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261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271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281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292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302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12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322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33266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342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352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363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373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3834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393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403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413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42407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34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444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45455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464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474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485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495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505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515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52566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535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545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556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566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57644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586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596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606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61710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627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637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64755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657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667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678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6881800" y="1045800"/>
              <a:ext cx="52700" cy="52400"/>
            </a:xfrm>
            <a:custGeom>
              <a:avLst/>
              <a:gdLst/>
              <a:ahLst/>
              <a:cxnLst/>
              <a:rect l="l" t="t" r="r" b="b"/>
              <a:pathLst>
                <a:path w="2108" h="2096" extrusionOk="0">
                  <a:moveTo>
                    <a:pt x="1060" y="0"/>
                  </a:moveTo>
                  <a:cubicBezTo>
                    <a:pt x="477" y="0"/>
                    <a:pt x="1" y="477"/>
                    <a:pt x="1" y="1048"/>
                  </a:cubicBezTo>
                  <a:cubicBezTo>
                    <a:pt x="1" y="1631"/>
                    <a:pt x="477" y="2096"/>
                    <a:pt x="1060" y="2096"/>
                  </a:cubicBezTo>
                  <a:cubicBezTo>
                    <a:pt x="1632" y="2096"/>
                    <a:pt x="2108" y="1631"/>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698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708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7186600" y="1045800"/>
              <a:ext cx="52400" cy="52400"/>
            </a:xfrm>
            <a:custGeom>
              <a:avLst/>
              <a:gdLst/>
              <a:ahLst/>
              <a:cxnLst/>
              <a:rect l="l" t="t" r="r" b="b"/>
              <a:pathLst>
                <a:path w="2096" h="2096" extrusionOk="0">
                  <a:moveTo>
                    <a:pt x="1048" y="0"/>
                  </a:moveTo>
                  <a:cubicBezTo>
                    <a:pt x="477" y="0"/>
                    <a:pt x="1" y="477"/>
                    <a:pt x="1" y="1048"/>
                  </a:cubicBezTo>
                  <a:cubicBezTo>
                    <a:pt x="1" y="1631"/>
                    <a:pt x="477" y="2096"/>
                    <a:pt x="1048" y="2096"/>
                  </a:cubicBezTo>
                  <a:cubicBezTo>
                    <a:pt x="1632" y="2096"/>
                    <a:pt x="2096" y="1631"/>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728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27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3807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4825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58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68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7873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8888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99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10918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11936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12951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13966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1498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15999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1701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18029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19044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20062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210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220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23110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241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251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261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271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281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292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302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312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322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33266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352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363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373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3834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393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403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413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42407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434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444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45455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464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474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485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495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505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515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52566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535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545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556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566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57644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586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596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606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61710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627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637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64755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657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667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678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6881800" y="1200875"/>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698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708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7186600" y="1200875"/>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728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27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3807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4825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58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68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7873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8888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99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10918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11936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12951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13966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1498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15999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1701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18029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19044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20062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210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220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23110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241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251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261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271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281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292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302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312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322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33266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342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352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363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373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3834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393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403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413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42407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434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444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45455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464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474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485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495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505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515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52566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535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545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556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566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57644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586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596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606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61710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627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637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64755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657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667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678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6881800" y="1355950"/>
              <a:ext cx="52700" cy="52700"/>
            </a:xfrm>
            <a:custGeom>
              <a:avLst/>
              <a:gdLst/>
              <a:ahLst/>
              <a:cxnLst/>
              <a:rect l="l" t="t" r="r" b="b"/>
              <a:pathLst>
                <a:path w="2108" h="2108"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698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708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7186600" y="1355950"/>
              <a:ext cx="52400" cy="52700"/>
            </a:xfrm>
            <a:custGeom>
              <a:avLst/>
              <a:gdLst/>
              <a:ahLst/>
              <a:cxnLst/>
              <a:rect l="l" t="t" r="r" b="b"/>
              <a:pathLst>
                <a:path w="2096" h="2108"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728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27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3807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4825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58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68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7873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8888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99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10918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11936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12951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13966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1498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15999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1701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18029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19044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20062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210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220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23110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241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251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261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271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281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292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302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312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322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33266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342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352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363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373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3834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393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403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413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42407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434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444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45455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464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474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485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495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505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515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52566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535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545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556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566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57644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586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596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606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61710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627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637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64755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657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667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678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6881800" y="1511025"/>
              <a:ext cx="52700" cy="52725"/>
            </a:xfrm>
            <a:custGeom>
              <a:avLst/>
              <a:gdLst/>
              <a:ahLst/>
              <a:cxnLst/>
              <a:rect l="l" t="t" r="r" b="b"/>
              <a:pathLst>
                <a:path w="2108" h="2109"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698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708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7186600" y="1511025"/>
              <a:ext cx="52400" cy="52725"/>
            </a:xfrm>
            <a:custGeom>
              <a:avLst/>
              <a:gdLst/>
              <a:ahLst/>
              <a:cxnLst/>
              <a:rect l="l" t="t" r="r" b="b"/>
              <a:pathLst>
                <a:path w="2096" h="2109"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728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27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7" y="1620"/>
                    <a:pt x="2107" y="1048"/>
                  </a:cubicBezTo>
                  <a:cubicBezTo>
                    <a:pt x="2107"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3807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4825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58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68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7873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8888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99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10918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11936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12951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13966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1498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15999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1701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18029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19044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20062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210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220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23110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241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251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261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271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281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292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302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312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322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33266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342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352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363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373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3834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393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403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413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42407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434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444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45455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464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474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485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495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505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515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52566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535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545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556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566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57644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586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596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606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
            <p:cNvSpPr/>
            <p:nvPr/>
          </p:nvSpPr>
          <p:spPr>
            <a:xfrm>
              <a:off x="61710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627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637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64755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
            <p:cNvSpPr/>
            <p:nvPr/>
          </p:nvSpPr>
          <p:spPr>
            <a:xfrm>
              <a:off x="657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
            <p:cNvSpPr/>
            <p:nvPr/>
          </p:nvSpPr>
          <p:spPr>
            <a:xfrm>
              <a:off x="667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678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6881800" y="1666400"/>
              <a:ext cx="52700" cy="52425"/>
            </a:xfrm>
            <a:custGeom>
              <a:avLst/>
              <a:gdLst/>
              <a:ahLst/>
              <a:cxnLst/>
              <a:rect l="l" t="t" r="r" b="b"/>
              <a:pathLst>
                <a:path w="2108" h="2097" extrusionOk="0">
                  <a:moveTo>
                    <a:pt x="1060" y="1"/>
                  </a:moveTo>
                  <a:cubicBezTo>
                    <a:pt x="477" y="1"/>
                    <a:pt x="1" y="465"/>
                    <a:pt x="1" y="1048"/>
                  </a:cubicBezTo>
                  <a:cubicBezTo>
                    <a:pt x="1" y="1620"/>
                    <a:pt x="477" y="2096"/>
                    <a:pt x="1060" y="2096"/>
                  </a:cubicBezTo>
                  <a:cubicBezTo>
                    <a:pt x="1632" y="2096"/>
                    <a:pt x="2108" y="1620"/>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698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708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7186600" y="1666400"/>
              <a:ext cx="52400" cy="52425"/>
            </a:xfrm>
            <a:custGeom>
              <a:avLst/>
              <a:gdLst/>
              <a:ahLst/>
              <a:cxnLst/>
              <a:rect l="l" t="t" r="r" b="b"/>
              <a:pathLst>
                <a:path w="2096" h="2097" extrusionOk="0">
                  <a:moveTo>
                    <a:pt x="1048" y="1"/>
                  </a:moveTo>
                  <a:cubicBezTo>
                    <a:pt x="477" y="1"/>
                    <a:pt x="1" y="465"/>
                    <a:pt x="1" y="1048"/>
                  </a:cubicBezTo>
                  <a:cubicBezTo>
                    <a:pt x="1" y="1620"/>
                    <a:pt x="477" y="2096"/>
                    <a:pt x="1048" y="2096"/>
                  </a:cubicBezTo>
                  <a:cubicBezTo>
                    <a:pt x="1632" y="2096"/>
                    <a:pt x="2096" y="1620"/>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728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27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7" y="1632"/>
                    <a:pt x="2107" y="1049"/>
                  </a:cubicBezTo>
                  <a:cubicBezTo>
                    <a:pt x="2107"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3807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4825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58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68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7873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8888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99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10918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11936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12951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13966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1498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15999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1701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18029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19044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20062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210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220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23110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241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251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261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271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281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292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302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312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322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33266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342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352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363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373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3834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393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403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413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42407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434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444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45455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464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474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485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495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505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515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52566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535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545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556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566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57644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586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596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606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61710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627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637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64755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657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667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678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6881800" y="1821475"/>
              <a:ext cx="52700" cy="52425"/>
            </a:xfrm>
            <a:custGeom>
              <a:avLst/>
              <a:gdLst/>
              <a:ahLst/>
              <a:cxnLst/>
              <a:rect l="l" t="t" r="r" b="b"/>
              <a:pathLst>
                <a:path w="2108" h="2097" extrusionOk="0">
                  <a:moveTo>
                    <a:pt x="1060" y="1"/>
                  </a:moveTo>
                  <a:cubicBezTo>
                    <a:pt x="477" y="1"/>
                    <a:pt x="1" y="465"/>
                    <a:pt x="1" y="1049"/>
                  </a:cubicBezTo>
                  <a:cubicBezTo>
                    <a:pt x="1" y="1632"/>
                    <a:pt x="477" y="2096"/>
                    <a:pt x="1060" y="2096"/>
                  </a:cubicBezTo>
                  <a:cubicBezTo>
                    <a:pt x="1632" y="2096"/>
                    <a:pt x="2108" y="1632"/>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698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708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7186600" y="1821475"/>
              <a:ext cx="52400" cy="52425"/>
            </a:xfrm>
            <a:custGeom>
              <a:avLst/>
              <a:gdLst/>
              <a:ahLst/>
              <a:cxnLst/>
              <a:rect l="l" t="t" r="r" b="b"/>
              <a:pathLst>
                <a:path w="2096" h="2097" extrusionOk="0">
                  <a:moveTo>
                    <a:pt x="1048" y="1"/>
                  </a:moveTo>
                  <a:cubicBezTo>
                    <a:pt x="477" y="1"/>
                    <a:pt x="1" y="465"/>
                    <a:pt x="1" y="1049"/>
                  </a:cubicBezTo>
                  <a:cubicBezTo>
                    <a:pt x="1" y="1632"/>
                    <a:pt x="477" y="2096"/>
                    <a:pt x="1048" y="2096"/>
                  </a:cubicBezTo>
                  <a:cubicBezTo>
                    <a:pt x="1632" y="2096"/>
                    <a:pt x="2096" y="1632"/>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728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27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7" y="1631"/>
                    <a:pt x="2107" y="1048"/>
                  </a:cubicBezTo>
                  <a:cubicBezTo>
                    <a:pt x="2107"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3807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4825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58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68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7873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8888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99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10918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11936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12951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13966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1498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15999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1701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18029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19044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20062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210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220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
            <p:cNvSpPr/>
            <p:nvPr/>
          </p:nvSpPr>
          <p:spPr>
            <a:xfrm>
              <a:off x="23110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
            <p:cNvSpPr/>
            <p:nvPr/>
          </p:nvSpPr>
          <p:spPr>
            <a:xfrm>
              <a:off x="241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251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261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271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281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
            <p:cNvSpPr/>
            <p:nvPr/>
          </p:nvSpPr>
          <p:spPr>
            <a:xfrm>
              <a:off x="292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
            <p:cNvSpPr/>
            <p:nvPr/>
          </p:nvSpPr>
          <p:spPr>
            <a:xfrm>
              <a:off x="302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
            <p:cNvSpPr/>
            <p:nvPr/>
          </p:nvSpPr>
          <p:spPr>
            <a:xfrm>
              <a:off x="312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
            <p:cNvSpPr/>
            <p:nvPr/>
          </p:nvSpPr>
          <p:spPr>
            <a:xfrm>
              <a:off x="322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
            <p:cNvSpPr/>
            <p:nvPr/>
          </p:nvSpPr>
          <p:spPr>
            <a:xfrm>
              <a:off x="33266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
            <p:cNvSpPr/>
            <p:nvPr/>
          </p:nvSpPr>
          <p:spPr>
            <a:xfrm>
              <a:off x="342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
            <p:cNvSpPr/>
            <p:nvPr/>
          </p:nvSpPr>
          <p:spPr>
            <a:xfrm>
              <a:off x="352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
            <p:cNvSpPr/>
            <p:nvPr/>
          </p:nvSpPr>
          <p:spPr>
            <a:xfrm>
              <a:off x="363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
            <p:cNvSpPr/>
            <p:nvPr/>
          </p:nvSpPr>
          <p:spPr>
            <a:xfrm>
              <a:off x="373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
            <p:cNvSpPr/>
            <p:nvPr/>
          </p:nvSpPr>
          <p:spPr>
            <a:xfrm>
              <a:off x="3834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
            <p:cNvSpPr/>
            <p:nvPr/>
          </p:nvSpPr>
          <p:spPr>
            <a:xfrm>
              <a:off x="393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
            <p:cNvSpPr/>
            <p:nvPr/>
          </p:nvSpPr>
          <p:spPr>
            <a:xfrm>
              <a:off x="403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
            <p:cNvSpPr/>
            <p:nvPr/>
          </p:nvSpPr>
          <p:spPr>
            <a:xfrm>
              <a:off x="413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
            <p:cNvSpPr/>
            <p:nvPr/>
          </p:nvSpPr>
          <p:spPr>
            <a:xfrm>
              <a:off x="42407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
            <p:cNvSpPr/>
            <p:nvPr/>
          </p:nvSpPr>
          <p:spPr>
            <a:xfrm>
              <a:off x="434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
            <p:cNvSpPr/>
            <p:nvPr/>
          </p:nvSpPr>
          <p:spPr>
            <a:xfrm>
              <a:off x="444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
            <p:cNvSpPr/>
            <p:nvPr/>
          </p:nvSpPr>
          <p:spPr>
            <a:xfrm>
              <a:off x="45455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
            <p:cNvSpPr/>
            <p:nvPr/>
          </p:nvSpPr>
          <p:spPr>
            <a:xfrm>
              <a:off x="464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
            <p:cNvSpPr/>
            <p:nvPr/>
          </p:nvSpPr>
          <p:spPr>
            <a:xfrm>
              <a:off x="474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
            <p:cNvSpPr/>
            <p:nvPr/>
          </p:nvSpPr>
          <p:spPr>
            <a:xfrm>
              <a:off x="485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
            <p:cNvSpPr/>
            <p:nvPr/>
          </p:nvSpPr>
          <p:spPr>
            <a:xfrm>
              <a:off x="495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
            <p:cNvSpPr/>
            <p:nvPr/>
          </p:nvSpPr>
          <p:spPr>
            <a:xfrm>
              <a:off x="505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
            <p:cNvSpPr/>
            <p:nvPr/>
          </p:nvSpPr>
          <p:spPr>
            <a:xfrm>
              <a:off x="515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
            <p:cNvSpPr/>
            <p:nvPr/>
          </p:nvSpPr>
          <p:spPr>
            <a:xfrm>
              <a:off x="52566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
            <p:cNvSpPr/>
            <p:nvPr/>
          </p:nvSpPr>
          <p:spPr>
            <a:xfrm>
              <a:off x="535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
            <p:cNvSpPr/>
            <p:nvPr/>
          </p:nvSpPr>
          <p:spPr>
            <a:xfrm>
              <a:off x="545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
            <p:cNvSpPr/>
            <p:nvPr/>
          </p:nvSpPr>
          <p:spPr>
            <a:xfrm>
              <a:off x="556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
            <p:cNvSpPr/>
            <p:nvPr/>
          </p:nvSpPr>
          <p:spPr>
            <a:xfrm>
              <a:off x="566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
            <p:cNvSpPr/>
            <p:nvPr/>
          </p:nvSpPr>
          <p:spPr>
            <a:xfrm>
              <a:off x="57644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
            <p:cNvSpPr/>
            <p:nvPr/>
          </p:nvSpPr>
          <p:spPr>
            <a:xfrm>
              <a:off x="586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
            <p:cNvSpPr/>
            <p:nvPr/>
          </p:nvSpPr>
          <p:spPr>
            <a:xfrm>
              <a:off x="596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
            <p:cNvSpPr/>
            <p:nvPr/>
          </p:nvSpPr>
          <p:spPr>
            <a:xfrm>
              <a:off x="606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
            <p:cNvSpPr/>
            <p:nvPr/>
          </p:nvSpPr>
          <p:spPr>
            <a:xfrm>
              <a:off x="61710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
            <p:cNvSpPr/>
            <p:nvPr/>
          </p:nvSpPr>
          <p:spPr>
            <a:xfrm>
              <a:off x="627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
            <p:cNvSpPr/>
            <p:nvPr/>
          </p:nvSpPr>
          <p:spPr>
            <a:xfrm>
              <a:off x="637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
            <p:cNvSpPr/>
            <p:nvPr/>
          </p:nvSpPr>
          <p:spPr>
            <a:xfrm>
              <a:off x="64755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
            <p:cNvSpPr/>
            <p:nvPr/>
          </p:nvSpPr>
          <p:spPr>
            <a:xfrm>
              <a:off x="657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
            <p:cNvSpPr/>
            <p:nvPr/>
          </p:nvSpPr>
          <p:spPr>
            <a:xfrm>
              <a:off x="667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
            <p:cNvSpPr/>
            <p:nvPr/>
          </p:nvSpPr>
          <p:spPr>
            <a:xfrm>
              <a:off x="678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
            <p:cNvSpPr/>
            <p:nvPr/>
          </p:nvSpPr>
          <p:spPr>
            <a:xfrm>
              <a:off x="6881800" y="1976575"/>
              <a:ext cx="52700" cy="52400"/>
            </a:xfrm>
            <a:custGeom>
              <a:avLst/>
              <a:gdLst/>
              <a:ahLst/>
              <a:cxnLst/>
              <a:rect l="l" t="t" r="r" b="b"/>
              <a:pathLst>
                <a:path w="2108" h="2096" extrusionOk="0">
                  <a:moveTo>
                    <a:pt x="1060" y="0"/>
                  </a:moveTo>
                  <a:cubicBezTo>
                    <a:pt x="477" y="0"/>
                    <a:pt x="1" y="464"/>
                    <a:pt x="1" y="1048"/>
                  </a:cubicBezTo>
                  <a:cubicBezTo>
                    <a:pt x="1" y="1631"/>
                    <a:pt x="477" y="2096"/>
                    <a:pt x="1060" y="2096"/>
                  </a:cubicBezTo>
                  <a:cubicBezTo>
                    <a:pt x="1632" y="2096"/>
                    <a:pt x="2108" y="1631"/>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
            <p:cNvSpPr/>
            <p:nvPr/>
          </p:nvSpPr>
          <p:spPr>
            <a:xfrm>
              <a:off x="698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
            <p:cNvSpPr/>
            <p:nvPr/>
          </p:nvSpPr>
          <p:spPr>
            <a:xfrm>
              <a:off x="708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
            <p:cNvSpPr/>
            <p:nvPr/>
          </p:nvSpPr>
          <p:spPr>
            <a:xfrm>
              <a:off x="7186600" y="1976575"/>
              <a:ext cx="52400" cy="52400"/>
            </a:xfrm>
            <a:custGeom>
              <a:avLst/>
              <a:gdLst/>
              <a:ahLst/>
              <a:cxnLst/>
              <a:rect l="l" t="t" r="r" b="b"/>
              <a:pathLst>
                <a:path w="2096" h="2096" extrusionOk="0">
                  <a:moveTo>
                    <a:pt x="1048" y="0"/>
                  </a:moveTo>
                  <a:cubicBezTo>
                    <a:pt x="477" y="0"/>
                    <a:pt x="1" y="464"/>
                    <a:pt x="1" y="1048"/>
                  </a:cubicBezTo>
                  <a:cubicBezTo>
                    <a:pt x="1" y="1631"/>
                    <a:pt x="477" y="2096"/>
                    <a:pt x="1048" y="2096"/>
                  </a:cubicBezTo>
                  <a:cubicBezTo>
                    <a:pt x="1632" y="2096"/>
                    <a:pt x="2096" y="1631"/>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
            <p:cNvSpPr/>
            <p:nvPr/>
          </p:nvSpPr>
          <p:spPr>
            <a:xfrm>
              <a:off x="728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
            <p:cNvSpPr/>
            <p:nvPr/>
          </p:nvSpPr>
          <p:spPr>
            <a:xfrm>
              <a:off x="27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
            <p:cNvSpPr/>
            <p:nvPr/>
          </p:nvSpPr>
          <p:spPr>
            <a:xfrm>
              <a:off x="3807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
            <p:cNvSpPr/>
            <p:nvPr/>
          </p:nvSpPr>
          <p:spPr>
            <a:xfrm>
              <a:off x="4825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
            <p:cNvSpPr/>
            <p:nvPr/>
          </p:nvSpPr>
          <p:spPr>
            <a:xfrm>
              <a:off x="58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
            <p:cNvSpPr/>
            <p:nvPr/>
          </p:nvSpPr>
          <p:spPr>
            <a:xfrm>
              <a:off x="68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
            <p:cNvSpPr/>
            <p:nvPr/>
          </p:nvSpPr>
          <p:spPr>
            <a:xfrm>
              <a:off x="7873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
            <p:cNvSpPr/>
            <p:nvPr/>
          </p:nvSpPr>
          <p:spPr>
            <a:xfrm>
              <a:off x="8888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
            <p:cNvSpPr/>
            <p:nvPr/>
          </p:nvSpPr>
          <p:spPr>
            <a:xfrm>
              <a:off x="99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
            <p:cNvSpPr/>
            <p:nvPr/>
          </p:nvSpPr>
          <p:spPr>
            <a:xfrm>
              <a:off x="10918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
            <p:cNvSpPr/>
            <p:nvPr/>
          </p:nvSpPr>
          <p:spPr>
            <a:xfrm>
              <a:off x="11936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
            <p:cNvSpPr/>
            <p:nvPr/>
          </p:nvSpPr>
          <p:spPr>
            <a:xfrm>
              <a:off x="12951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
            <p:cNvSpPr/>
            <p:nvPr/>
          </p:nvSpPr>
          <p:spPr>
            <a:xfrm>
              <a:off x="13966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
            <p:cNvSpPr/>
            <p:nvPr/>
          </p:nvSpPr>
          <p:spPr>
            <a:xfrm>
              <a:off x="1498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
            <p:cNvSpPr/>
            <p:nvPr/>
          </p:nvSpPr>
          <p:spPr>
            <a:xfrm>
              <a:off x="15999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
            <p:cNvSpPr/>
            <p:nvPr/>
          </p:nvSpPr>
          <p:spPr>
            <a:xfrm>
              <a:off x="1701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
            <p:cNvSpPr/>
            <p:nvPr/>
          </p:nvSpPr>
          <p:spPr>
            <a:xfrm>
              <a:off x="18029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
            <p:cNvSpPr/>
            <p:nvPr/>
          </p:nvSpPr>
          <p:spPr>
            <a:xfrm>
              <a:off x="19044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
            <p:cNvSpPr/>
            <p:nvPr/>
          </p:nvSpPr>
          <p:spPr>
            <a:xfrm>
              <a:off x="20062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
            <p:cNvSpPr/>
            <p:nvPr/>
          </p:nvSpPr>
          <p:spPr>
            <a:xfrm>
              <a:off x="210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
            <p:cNvSpPr/>
            <p:nvPr/>
          </p:nvSpPr>
          <p:spPr>
            <a:xfrm>
              <a:off x="220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
            <p:cNvSpPr/>
            <p:nvPr/>
          </p:nvSpPr>
          <p:spPr>
            <a:xfrm>
              <a:off x="23110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
            <p:cNvSpPr/>
            <p:nvPr/>
          </p:nvSpPr>
          <p:spPr>
            <a:xfrm>
              <a:off x="241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
            <p:cNvSpPr/>
            <p:nvPr/>
          </p:nvSpPr>
          <p:spPr>
            <a:xfrm>
              <a:off x="251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
            <p:cNvSpPr/>
            <p:nvPr/>
          </p:nvSpPr>
          <p:spPr>
            <a:xfrm>
              <a:off x="261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
            <p:cNvSpPr/>
            <p:nvPr/>
          </p:nvSpPr>
          <p:spPr>
            <a:xfrm>
              <a:off x="271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
            <p:cNvSpPr/>
            <p:nvPr/>
          </p:nvSpPr>
          <p:spPr>
            <a:xfrm>
              <a:off x="281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
            <p:cNvSpPr/>
            <p:nvPr/>
          </p:nvSpPr>
          <p:spPr>
            <a:xfrm>
              <a:off x="292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
            <p:cNvSpPr/>
            <p:nvPr/>
          </p:nvSpPr>
          <p:spPr>
            <a:xfrm>
              <a:off x="302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
            <p:cNvSpPr/>
            <p:nvPr/>
          </p:nvSpPr>
          <p:spPr>
            <a:xfrm>
              <a:off x="312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
            <p:cNvSpPr/>
            <p:nvPr/>
          </p:nvSpPr>
          <p:spPr>
            <a:xfrm>
              <a:off x="322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
            <p:cNvSpPr/>
            <p:nvPr/>
          </p:nvSpPr>
          <p:spPr>
            <a:xfrm>
              <a:off x="33266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
            <p:cNvSpPr/>
            <p:nvPr/>
          </p:nvSpPr>
          <p:spPr>
            <a:xfrm>
              <a:off x="342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
            <p:cNvSpPr/>
            <p:nvPr/>
          </p:nvSpPr>
          <p:spPr>
            <a:xfrm>
              <a:off x="352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
            <p:cNvSpPr/>
            <p:nvPr/>
          </p:nvSpPr>
          <p:spPr>
            <a:xfrm>
              <a:off x="363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
            <p:cNvSpPr/>
            <p:nvPr/>
          </p:nvSpPr>
          <p:spPr>
            <a:xfrm>
              <a:off x="373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
            <p:cNvSpPr/>
            <p:nvPr/>
          </p:nvSpPr>
          <p:spPr>
            <a:xfrm>
              <a:off x="3834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
            <p:cNvSpPr/>
            <p:nvPr/>
          </p:nvSpPr>
          <p:spPr>
            <a:xfrm>
              <a:off x="393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
            <p:cNvSpPr/>
            <p:nvPr/>
          </p:nvSpPr>
          <p:spPr>
            <a:xfrm>
              <a:off x="403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
            <p:cNvSpPr/>
            <p:nvPr/>
          </p:nvSpPr>
          <p:spPr>
            <a:xfrm>
              <a:off x="413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
            <p:cNvSpPr/>
            <p:nvPr/>
          </p:nvSpPr>
          <p:spPr>
            <a:xfrm>
              <a:off x="42407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
            <p:cNvSpPr/>
            <p:nvPr/>
          </p:nvSpPr>
          <p:spPr>
            <a:xfrm>
              <a:off x="434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
            <p:cNvSpPr/>
            <p:nvPr/>
          </p:nvSpPr>
          <p:spPr>
            <a:xfrm>
              <a:off x="444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
            <p:cNvSpPr/>
            <p:nvPr/>
          </p:nvSpPr>
          <p:spPr>
            <a:xfrm>
              <a:off x="45455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
            <p:cNvSpPr/>
            <p:nvPr/>
          </p:nvSpPr>
          <p:spPr>
            <a:xfrm>
              <a:off x="464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
            <p:cNvSpPr/>
            <p:nvPr/>
          </p:nvSpPr>
          <p:spPr>
            <a:xfrm>
              <a:off x="474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
            <p:cNvSpPr/>
            <p:nvPr/>
          </p:nvSpPr>
          <p:spPr>
            <a:xfrm>
              <a:off x="485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
            <p:cNvSpPr/>
            <p:nvPr/>
          </p:nvSpPr>
          <p:spPr>
            <a:xfrm>
              <a:off x="495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
            <p:cNvSpPr/>
            <p:nvPr/>
          </p:nvSpPr>
          <p:spPr>
            <a:xfrm>
              <a:off x="505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
            <p:cNvSpPr/>
            <p:nvPr/>
          </p:nvSpPr>
          <p:spPr>
            <a:xfrm>
              <a:off x="515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
            <p:cNvSpPr/>
            <p:nvPr/>
          </p:nvSpPr>
          <p:spPr>
            <a:xfrm>
              <a:off x="52566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
            <p:cNvSpPr/>
            <p:nvPr/>
          </p:nvSpPr>
          <p:spPr>
            <a:xfrm>
              <a:off x="535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
            <p:cNvSpPr/>
            <p:nvPr/>
          </p:nvSpPr>
          <p:spPr>
            <a:xfrm>
              <a:off x="545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
            <p:cNvSpPr/>
            <p:nvPr/>
          </p:nvSpPr>
          <p:spPr>
            <a:xfrm>
              <a:off x="556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
            <p:cNvSpPr/>
            <p:nvPr/>
          </p:nvSpPr>
          <p:spPr>
            <a:xfrm>
              <a:off x="566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
            <p:cNvSpPr/>
            <p:nvPr/>
          </p:nvSpPr>
          <p:spPr>
            <a:xfrm>
              <a:off x="57644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
            <p:cNvSpPr/>
            <p:nvPr/>
          </p:nvSpPr>
          <p:spPr>
            <a:xfrm>
              <a:off x="586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
            <p:cNvSpPr/>
            <p:nvPr/>
          </p:nvSpPr>
          <p:spPr>
            <a:xfrm>
              <a:off x="596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
            <p:cNvSpPr/>
            <p:nvPr/>
          </p:nvSpPr>
          <p:spPr>
            <a:xfrm>
              <a:off x="606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
            <p:cNvSpPr/>
            <p:nvPr/>
          </p:nvSpPr>
          <p:spPr>
            <a:xfrm>
              <a:off x="61710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
            <p:cNvSpPr/>
            <p:nvPr/>
          </p:nvSpPr>
          <p:spPr>
            <a:xfrm>
              <a:off x="627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
            <p:cNvSpPr/>
            <p:nvPr/>
          </p:nvSpPr>
          <p:spPr>
            <a:xfrm>
              <a:off x="637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
            <p:cNvSpPr/>
            <p:nvPr/>
          </p:nvSpPr>
          <p:spPr>
            <a:xfrm>
              <a:off x="64755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
            <p:cNvSpPr/>
            <p:nvPr/>
          </p:nvSpPr>
          <p:spPr>
            <a:xfrm>
              <a:off x="657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
            <p:cNvSpPr/>
            <p:nvPr/>
          </p:nvSpPr>
          <p:spPr>
            <a:xfrm>
              <a:off x="667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
            <p:cNvSpPr/>
            <p:nvPr/>
          </p:nvSpPr>
          <p:spPr>
            <a:xfrm>
              <a:off x="678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
            <p:cNvSpPr/>
            <p:nvPr/>
          </p:nvSpPr>
          <p:spPr>
            <a:xfrm>
              <a:off x="6881800" y="2131650"/>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
            <p:cNvSpPr/>
            <p:nvPr/>
          </p:nvSpPr>
          <p:spPr>
            <a:xfrm>
              <a:off x="698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
            <p:cNvSpPr/>
            <p:nvPr/>
          </p:nvSpPr>
          <p:spPr>
            <a:xfrm>
              <a:off x="708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
            <p:cNvSpPr/>
            <p:nvPr/>
          </p:nvSpPr>
          <p:spPr>
            <a:xfrm>
              <a:off x="7186600" y="2131650"/>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
            <p:cNvSpPr/>
            <p:nvPr/>
          </p:nvSpPr>
          <p:spPr>
            <a:xfrm>
              <a:off x="728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
            <p:cNvSpPr/>
            <p:nvPr/>
          </p:nvSpPr>
          <p:spPr>
            <a:xfrm>
              <a:off x="27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
            <p:cNvSpPr/>
            <p:nvPr/>
          </p:nvSpPr>
          <p:spPr>
            <a:xfrm>
              <a:off x="3807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
            <p:cNvSpPr/>
            <p:nvPr/>
          </p:nvSpPr>
          <p:spPr>
            <a:xfrm>
              <a:off x="4825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
            <p:cNvSpPr/>
            <p:nvPr/>
          </p:nvSpPr>
          <p:spPr>
            <a:xfrm>
              <a:off x="58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
            <p:cNvSpPr/>
            <p:nvPr/>
          </p:nvSpPr>
          <p:spPr>
            <a:xfrm>
              <a:off x="68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
            <p:cNvSpPr/>
            <p:nvPr/>
          </p:nvSpPr>
          <p:spPr>
            <a:xfrm>
              <a:off x="7873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
            <p:cNvSpPr/>
            <p:nvPr/>
          </p:nvSpPr>
          <p:spPr>
            <a:xfrm>
              <a:off x="8888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
            <p:cNvSpPr/>
            <p:nvPr/>
          </p:nvSpPr>
          <p:spPr>
            <a:xfrm>
              <a:off x="99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
            <p:cNvSpPr/>
            <p:nvPr/>
          </p:nvSpPr>
          <p:spPr>
            <a:xfrm>
              <a:off x="10918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
            <p:cNvSpPr/>
            <p:nvPr/>
          </p:nvSpPr>
          <p:spPr>
            <a:xfrm>
              <a:off x="11936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
            <p:cNvSpPr/>
            <p:nvPr/>
          </p:nvSpPr>
          <p:spPr>
            <a:xfrm>
              <a:off x="12951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
            <p:cNvSpPr/>
            <p:nvPr/>
          </p:nvSpPr>
          <p:spPr>
            <a:xfrm>
              <a:off x="13966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
            <p:cNvSpPr/>
            <p:nvPr/>
          </p:nvSpPr>
          <p:spPr>
            <a:xfrm>
              <a:off x="1498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
            <p:cNvSpPr/>
            <p:nvPr/>
          </p:nvSpPr>
          <p:spPr>
            <a:xfrm>
              <a:off x="15999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
            <p:cNvSpPr/>
            <p:nvPr/>
          </p:nvSpPr>
          <p:spPr>
            <a:xfrm>
              <a:off x="1701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
            <p:cNvSpPr/>
            <p:nvPr/>
          </p:nvSpPr>
          <p:spPr>
            <a:xfrm>
              <a:off x="18029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
            <p:cNvSpPr/>
            <p:nvPr/>
          </p:nvSpPr>
          <p:spPr>
            <a:xfrm>
              <a:off x="19044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
            <p:cNvSpPr/>
            <p:nvPr/>
          </p:nvSpPr>
          <p:spPr>
            <a:xfrm>
              <a:off x="20062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
            <p:cNvSpPr/>
            <p:nvPr/>
          </p:nvSpPr>
          <p:spPr>
            <a:xfrm>
              <a:off x="210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
            <p:cNvSpPr/>
            <p:nvPr/>
          </p:nvSpPr>
          <p:spPr>
            <a:xfrm>
              <a:off x="220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
            <p:cNvSpPr/>
            <p:nvPr/>
          </p:nvSpPr>
          <p:spPr>
            <a:xfrm>
              <a:off x="23110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
            <p:cNvSpPr/>
            <p:nvPr/>
          </p:nvSpPr>
          <p:spPr>
            <a:xfrm>
              <a:off x="241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
            <p:cNvSpPr/>
            <p:nvPr/>
          </p:nvSpPr>
          <p:spPr>
            <a:xfrm>
              <a:off x="251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
            <p:cNvSpPr/>
            <p:nvPr/>
          </p:nvSpPr>
          <p:spPr>
            <a:xfrm>
              <a:off x="261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
            <p:cNvSpPr/>
            <p:nvPr/>
          </p:nvSpPr>
          <p:spPr>
            <a:xfrm>
              <a:off x="271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
            <p:cNvSpPr/>
            <p:nvPr/>
          </p:nvSpPr>
          <p:spPr>
            <a:xfrm>
              <a:off x="281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
            <p:cNvSpPr/>
            <p:nvPr/>
          </p:nvSpPr>
          <p:spPr>
            <a:xfrm>
              <a:off x="292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
            <p:cNvSpPr/>
            <p:nvPr/>
          </p:nvSpPr>
          <p:spPr>
            <a:xfrm>
              <a:off x="302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
            <p:cNvSpPr/>
            <p:nvPr/>
          </p:nvSpPr>
          <p:spPr>
            <a:xfrm>
              <a:off x="312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
            <p:cNvSpPr/>
            <p:nvPr/>
          </p:nvSpPr>
          <p:spPr>
            <a:xfrm>
              <a:off x="322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
            <p:cNvSpPr/>
            <p:nvPr/>
          </p:nvSpPr>
          <p:spPr>
            <a:xfrm>
              <a:off x="33266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
            <p:cNvSpPr/>
            <p:nvPr/>
          </p:nvSpPr>
          <p:spPr>
            <a:xfrm>
              <a:off x="342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
            <p:cNvSpPr/>
            <p:nvPr/>
          </p:nvSpPr>
          <p:spPr>
            <a:xfrm>
              <a:off x="352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
            <p:cNvSpPr/>
            <p:nvPr/>
          </p:nvSpPr>
          <p:spPr>
            <a:xfrm>
              <a:off x="363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
            <p:cNvSpPr/>
            <p:nvPr/>
          </p:nvSpPr>
          <p:spPr>
            <a:xfrm>
              <a:off x="373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
            <p:cNvSpPr/>
            <p:nvPr/>
          </p:nvSpPr>
          <p:spPr>
            <a:xfrm>
              <a:off x="3834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
            <p:cNvSpPr/>
            <p:nvPr/>
          </p:nvSpPr>
          <p:spPr>
            <a:xfrm>
              <a:off x="393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
            <p:cNvSpPr/>
            <p:nvPr/>
          </p:nvSpPr>
          <p:spPr>
            <a:xfrm>
              <a:off x="403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
            <p:cNvSpPr/>
            <p:nvPr/>
          </p:nvSpPr>
          <p:spPr>
            <a:xfrm>
              <a:off x="413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
            <p:cNvSpPr/>
            <p:nvPr/>
          </p:nvSpPr>
          <p:spPr>
            <a:xfrm>
              <a:off x="42407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
            <p:cNvSpPr/>
            <p:nvPr/>
          </p:nvSpPr>
          <p:spPr>
            <a:xfrm>
              <a:off x="434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
            <p:cNvSpPr/>
            <p:nvPr/>
          </p:nvSpPr>
          <p:spPr>
            <a:xfrm>
              <a:off x="444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
            <p:cNvSpPr/>
            <p:nvPr/>
          </p:nvSpPr>
          <p:spPr>
            <a:xfrm>
              <a:off x="45455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
            <p:cNvSpPr/>
            <p:nvPr/>
          </p:nvSpPr>
          <p:spPr>
            <a:xfrm>
              <a:off x="464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
            <p:cNvSpPr/>
            <p:nvPr/>
          </p:nvSpPr>
          <p:spPr>
            <a:xfrm>
              <a:off x="474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
            <p:cNvSpPr/>
            <p:nvPr/>
          </p:nvSpPr>
          <p:spPr>
            <a:xfrm>
              <a:off x="485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
            <p:cNvSpPr/>
            <p:nvPr/>
          </p:nvSpPr>
          <p:spPr>
            <a:xfrm>
              <a:off x="495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
            <p:cNvSpPr/>
            <p:nvPr/>
          </p:nvSpPr>
          <p:spPr>
            <a:xfrm>
              <a:off x="505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
            <p:cNvSpPr/>
            <p:nvPr/>
          </p:nvSpPr>
          <p:spPr>
            <a:xfrm>
              <a:off x="515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
            <p:cNvSpPr/>
            <p:nvPr/>
          </p:nvSpPr>
          <p:spPr>
            <a:xfrm>
              <a:off x="52566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
            <p:cNvSpPr/>
            <p:nvPr/>
          </p:nvSpPr>
          <p:spPr>
            <a:xfrm>
              <a:off x="535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
            <p:cNvSpPr/>
            <p:nvPr/>
          </p:nvSpPr>
          <p:spPr>
            <a:xfrm>
              <a:off x="545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
            <p:cNvSpPr/>
            <p:nvPr/>
          </p:nvSpPr>
          <p:spPr>
            <a:xfrm>
              <a:off x="556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
            <p:cNvSpPr/>
            <p:nvPr/>
          </p:nvSpPr>
          <p:spPr>
            <a:xfrm>
              <a:off x="566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
            <p:cNvSpPr/>
            <p:nvPr/>
          </p:nvSpPr>
          <p:spPr>
            <a:xfrm>
              <a:off x="57644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
            <p:cNvSpPr/>
            <p:nvPr/>
          </p:nvSpPr>
          <p:spPr>
            <a:xfrm>
              <a:off x="586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
            <p:cNvSpPr/>
            <p:nvPr/>
          </p:nvSpPr>
          <p:spPr>
            <a:xfrm>
              <a:off x="596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
            <p:cNvSpPr/>
            <p:nvPr/>
          </p:nvSpPr>
          <p:spPr>
            <a:xfrm>
              <a:off x="606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
            <p:cNvSpPr/>
            <p:nvPr/>
          </p:nvSpPr>
          <p:spPr>
            <a:xfrm>
              <a:off x="61710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
            <p:cNvSpPr/>
            <p:nvPr/>
          </p:nvSpPr>
          <p:spPr>
            <a:xfrm>
              <a:off x="627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
            <p:cNvSpPr/>
            <p:nvPr/>
          </p:nvSpPr>
          <p:spPr>
            <a:xfrm>
              <a:off x="637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
            <p:cNvSpPr/>
            <p:nvPr/>
          </p:nvSpPr>
          <p:spPr>
            <a:xfrm>
              <a:off x="64755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
            <p:cNvSpPr/>
            <p:nvPr/>
          </p:nvSpPr>
          <p:spPr>
            <a:xfrm>
              <a:off x="657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
            <p:cNvSpPr/>
            <p:nvPr/>
          </p:nvSpPr>
          <p:spPr>
            <a:xfrm>
              <a:off x="667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
            <p:cNvSpPr/>
            <p:nvPr/>
          </p:nvSpPr>
          <p:spPr>
            <a:xfrm>
              <a:off x="678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
            <p:cNvSpPr/>
            <p:nvPr/>
          </p:nvSpPr>
          <p:spPr>
            <a:xfrm>
              <a:off x="6881800" y="228672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
            <p:cNvSpPr/>
            <p:nvPr/>
          </p:nvSpPr>
          <p:spPr>
            <a:xfrm>
              <a:off x="698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
            <p:cNvSpPr/>
            <p:nvPr/>
          </p:nvSpPr>
          <p:spPr>
            <a:xfrm>
              <a:off x="708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
            <p:cNvSpPr/>
            <p:nvPr/>
          </p:nvSpPr>
          <p:spPr>
            <a:xfrm>
              <a:off x="7186600" y="228672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
            <p:cNvSpPr/>
            <p:nvPr/>
          </p:nvSpPr>
          <p:spPr>
            <a:xfrm>
              <a:off x="728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
            <p:cNvSpPr/>
            <p:nvPr/>
          </p:nvSpPr>
          <p:spPr>
            <a:xfrm>
              <a:off x="27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
            <p:cNvSpPr/>
            <p:nvPr/>
          </p:nvSpPr>
          <p:spPr>
            <a:xfrm>
              <a:off x="3807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
            <p:cNvSpPr/>
            <p:nvPr/>
          </p:nvSpPr>
          <p:spPr>
            <a:xfrm>
              <a:off x="4825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
            <p:cNvSpPr/>
            <p:nvPr/>
          </p:nvSpPr>
          <p:spPr>
            <a:xfrm>
              <a:off x="58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
            <p:cNvSpPr/>
            <p:nvPr/>
          </p:nvSpPr>
          <p:spPr>
            <a:xfrm>
              <a:off x="68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
            <p:cNvSpPr/>
            <p:nvPr/>
          </p:nvSpPr>
          <p:spPr>
            <a:xfrm>
              <a:off x="7873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
            <p:cNvSpPr/>
            <p:nvPr/>
          </p:nvSpPr>
          <p:spPr>
            <a:xfrm>
              <a:off x="8888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
            <p:cNvSpPr/>
            <p:nvPr/>
          </p:nvSpPr>
          <p:spPr>
            <a:xfrm>
              <a:off x="99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
            <p:cNvSpPr/>
            <p:nvPr/>
          </p:nvSpPr>
          <p:spPr>
            <a:xfrm>
              <a:off x="10918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
            <p:cNvSpPr/>
            <p:nvPr/>
          </p:nvSpPr>
          <p:spPr>
            <a:xfrm>
              <a:off x="11936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
            <p:cNvSpPr/>
            <p:nvPr/>
          </p:nvSpPr>
          <p:spPr>
            <a:xfrm>
              <a:off x="12951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
            <p:cNvSpPr/>
            <p:nvPr/>
          </p:nvSpPr>
          <p:spPr>
            <a:xfrm>
              <a:off x="13966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
            <p:cNvSpPr/>
            <p:nvPr/>
          </p:nvSpPr>
          <p:spPr>
            <a:xfrm>
              <a:off x="1498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
            <p:cNvSpPr/>
            <p:nvPr/>
          </p:nvSpPr>
          <p:spPr>
            <a:xfrm>
              <a:off x="15999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
            <p:cNvSpPr/>
            <p:nvPr/>
          </p:nvSpPr>
          <p:spPr>
            <a:xfrm>
              <a:off x="1701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
            <p:cNvSpPr/>
            <p:nvPr/>
          </p:nvSpPr>
          <p:spPr>
            <a:xfrm>
              <a:off x="18029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
            <p:cNvSpPr/>
            <p:nvPr/>
          </p:nvSpPr>
          <p:spPr>
            <a:xfrm>
              <a:off x="19044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
            <p:cNvSpPr/>
            <p:nvPr/>
          </p:nvSpPr>
          <p:spPr>
            <a:xfrm>
              <a:off x="20062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
            <p:cNvSpPr/>
            <p:nvPr/>
          </p:nvSpPr>
          <p:spPr>
            <a:xfrm>
              <a:off x="210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
            <p:cNvSpPr/>
            <p:nvPr/>
          </p:nvSpPr>
          <p:spPr>
            <a:xfrm>
              <a:off x="220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
            <p:cNvSpPr/>
            <p:nvPr/>
          </p:nvSpPr>
          <p:spPr>
            <a:xfrm>
              <a:off x="23110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
            <p:cNvSpPr/>
            <p:nvPr/>
          </p:nvSpPr>
          <p:spPr>
            <a:xfrm>
              <a:off x="241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
            <p:cNvSpPr/>
            <p:nvPr/>
          </p:nvSpPr>
          <p:spPr>
            <a:xfrm>
              <a:off x="251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
            <p:cNvSpPr/>
            <p:nvPr/>
          </p:nvSpPr>
          <p:spPr>
            <a:xfrm>
              <a:off x="261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
            <p:cNvSpPr/>
            <p:nvPr/>
          </p:nvSpPr>
          <p:spPr>
            <a:xfrm>
              <a:off x="271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
            <p:cNvSpPr/>
            <p:nvPr/>
          </p:nvSpPr>
          <p:spPr>
            <a:xfrm>
              <a:off x="281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
            <p:cNvSpPr/>
            <p:nvPr/>
          </p:nvSpPr>
          <p:spPr>
            <a:xfrm>
              <a:off x="292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
            <p:cNvSpPr/>
            <p:nvPr/>
          </p:nvSpPr>
          <p:spPr>
            <a:xfrm>
              <a:off x="302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
            <p:cNvSpPr/>
            <p:nvPr/>
          </p:nvSpPr>
          <p:spPr>
            <a:xfrm>
              <a:off x="312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
            <p:cNvSpPr/>
            <p:nvPr/>
          </p:nvSpPr>
          <p:spPr>
            <a:xfrm>
              <a:off x="322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
            <p:cNvSpPr/>
            <p:nvPr/>
          </p:nvSpPr>
          <p:spPr>
            <a:xfrm>
              <a:off x="33266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
            <p:cNvSpPr/>
            <p:nvPr/>
          </p:nvSpPr>
          <p:spPr>
            <a:xfrm>
              <a:off x="342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
            <p:cNvSpPr/>
            <p:nvPr/>
          </p:nvSpPr>
          <p:spPr>
            <a:xfrm>
              <a:off x="352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
            <p:cNvSpPr/>
            <p:nvPr/>
          </p:nvSpPr>
          <p:spPr>
            <a:xfrm>
              <a:off x="363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
            <p:cNvSpPr/>
            <p:nvPr/>
          </p:nvSpPr>
          <p:spPr>
            <a:xfrm>
              <a:off x="373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
            <p:cNvSpPr/>
            <p:nvPr/>
          </p:nvSpPr>
          <p:spPr>
            <a:xfrm>
              <a:off x="3834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
            <p:cNvSpPr/>
            <p:nvPr/>
          </p:nvSpPr>
          <p:spPr>
            <a:xfrm>
              <a:off x="393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
            <p:cNvSpPr/>
            <p:nvPr/>
          </p:nvSpPr>
          <p:spPr>
            <a:xfrm>
              <a:off x="403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
            <p:cNvSpPr/>
            <p:nvPr/>
          </p:nvSpPr>
          <p:spPr>
            <a:xfrm>
              <a:off x="413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
            <p:cNvSpPr/>
            <p:nvPr/>
          </p:nvSpPr>
          <p:spPr>
            <a:xfrm>
              <a:off x="42407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
            <p:cNvSpPr/>
            <p:nvPr/>
          </p:nvSpPr>
          <p:spPr>
            <a:xfrm>
              <a:off x="434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
            <p:cNvSpPr/>
            <p:nvPr/>
          </p:nvSpPr>
          <p:spPr>
            <a:xfrm>
              <a:off x="444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
            <p:cNvSpPr/>
            <p:nvPr/>
          </p:nvSpPr>
          <p:spPr>
            <a:xfrm>
              <a:off x="45455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
            <p:cNvSpPr/>
            <p:nvPr/>
          </p:nvSpPr>
          <p:spPr>
            <a:xfrm>
              <a:off x="464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
            <p:cNvSpPr/>
            <p:nvPr/>
          </p:nvSpPr>
          <p:spPr>
            <a:xfrm>
              <a:off x="474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
            <p:cNvSpPr/>
            <p:nvPr/>
          </p:nvSpPr>
          <p:spPr>
            <a:xfrm>
              <a:off x="485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
            <p:cNvSpPr/>
            <p:nvPr/>
          </p:nvSpPr>
          <p:spPr>
            <a:xfrm>
              <a:off x="495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
            <p:cNvSpPr/>
            <p:nvPr/>
          </p:nvSpPr>
          <p:spPr>
            <a:xfrm>
              <a:off x="505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
            <p:cNvSpPr/>
            <p:nvPr/>
          </p:nvSpPr>
          <p:spPr>
            <a:xfrm>
              <a:off x="515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
            <p:cNvSpPr/>
            <p:nvPr/>
          </p:nvSpPr>
          <p:spPr>
            <a:xfrm>
              <a:off x="52566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
            <p:cNvSpPr/>
            <p:nvPr/>
          </p:nvSpPr>
          <p:spPr>
            <a:xfrm>
              <a:off x="535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
            <p:cNvSpPr/>
            <p:nvPr/>
          </p:nvSpPr>
          <p:spPr>
            <a:xfrm>
              <a:off x="545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
            <p:cNvSpPr/>
            <p:nvPr/>
          </p:nvSpPr>
          <p:spPr>
            <a:xfrm>
              <a:off x="556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
            <p:cNvSpPr/>
            <p:nvPr/>
          </p:nvSpPr>
          <p:spPr>
            <a:xfrm>
              <a:off x="566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
            <p:cNvSpPr/>
            <p:nvPr/>
          </p:nvSpPr>
          <p:spPr>
            <a:xfrm>
              <a:off x="57644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
            <p:cNvSpPr/>
            <p:nvPr/>
          </p:nvSpPr>
          <p:spPr>
            <a:xfrm>
              <a:off x="586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
            <p:cNvSpPr/>
            <p:nvPr/>
          </p:nvSpPr>
          <p:spPr>
            <a:xfrm>
              <a:off x="596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
            <p:cNvSpPr/>
            <p:nvPr/>
          </p:nvSpPr>
          <p:spPr>
            <a:xfrm>
              <a:off x="606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
            <p:cNvSpPr/>
            <p:nvPr/>
          </p:nvSpPr>
          <p:spPr>
            <a:xfrm>
              <a:off x="61710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
            <p:cNvSpPr/>
            <p:nvPr/>
          </p:nvSpPr>
          <p:spPr>
            <a:xfrm>
              <a:off x="627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
            <p:cNvSpPr/>
            <p:nvPr/>
          </p:nvSpPr>
          <p:spPr>
            <a:xfrm>
              <a:off x="637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
            <p:cNvSpPr/>
            <p:nvPr/>
          </p:nvSpPr>
          <p:spPr>
            <a:xfrm>
              <a:off x="64755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
            <p:cNvSpPr/>
            <p:nvPr/>
          </p:nvSpPr>
          <p:spPr>
            <a:xfrm>
              <a:off x="657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
            <p:cNvSpPr/>
            <p:nvPr/>
          </p:nvSpPr>
          <p:spPr>
            <a:xfrm>
              <a:off x="667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
            <p:cNvSpPr/>
            <p:nvPr/>
          </p:nvSpPr>
          <p:spPr>
            <a:xfrm>
              <a:off x="678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
            <p:cNvSpPr/>
            <p:nvPr/>
          </p:nvSpPr>
          <p:spPr>
            <a:xfrm>
              <a:off x="6881800" y="2441800"/>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
            <p:cNvSpPr/>
            <p:nvPr/>
          </p:nvSpPr>
          <p:spPr>
            <a:xfrm>
              <a:off x="698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
            <p:cNvSpPr/>
            <p:nvPr/>
          </p:nvSpPr>
          <p:spPr>
            <a:xfrm>
              <a:off x="708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
            <p:cNvSpPr/>
            <p:nvPr/>
          </p:nvSpPr>
          <p:spPr>
            <a:xfrm>
              <a:off x="7186600" y="2441800"/>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
            <p:cNvSpPr/>
            <p:nvPr/>
          </p:nvSpPr>
          <p:spPr>
            <a:xfrm>
              <a:off x="728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
            <p:cNvSpPr/>
            <p:nvPr/>
          </p:nvSpPr>
          <p:spPr>
            <a:xfrm>
              <a:off x="27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
            <p:cNvSpPr/>
            <p:nvPr/>
          </p:nvSpPr>
          <p:spPr>
            <a:xfrm>
              <a:off x="3807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
            <p:cNvSpPr/>
            <p:nvPr/>
          </p:nvSpPr>
          <p:spPr>
            <a:xfrm>
              <a:off x="4825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
            <p:cNvSpPr/>
            <p:nvPr/>
          </p:nvSpPr>
          <p:spPr>
            <a:xfrm>
              <a:off x="58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
            <p:cNvSpPr/>
            <p:nvPr/>
          </p:nvSpPr>
          <p:spPr>
            <a:xfrm>
              <a:off x="68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
            <p:cNvSpPr/>
            <p:nvPr/>
          </p:nvSpPr>
          <p:spPr>
            <a:xfrm>
              <a:off x="7873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
            <p:cNvSpPr/>
            <p:nvPr/>
          </p:nvSpPr>
          <p:spPr>
            <a:xfrm>
              <a:off x="8888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
            <p:cNvSpPr/>
            <p:nvPr/>
          </p:nvSpPr>
          <p:spPr>
            <a:xfrm>
              <a:off x="99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
            <p:cNvSpPr/>
            <p:nvPr/>
          </p:nvSpPr>
          <p:spPr>
            <a:xfrm>
              <a:off x="10918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
            <p:cNvSpPr/>
            <p:nvPr/>
          </p:nvSpPr>
          <p:spPr>
            <a:xfrm>
              <a:off x="11936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
            <p:cNvSpPr/>
            <p:nvPr/>
          </p:nvSpPr>
          <p:spPr>
            <a:xfrm>
              <a:off x="12951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
            <p:cNvSpPr/>
            <p:nvPr/>
          </p:nvSpPr>
          <p:spPr>
            <a:xfrm>
              <a:off x="13966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
            <p:cNvSpPr/>
            <p:nvPr/>
          </p:nvSpPr>
          <p:spPr>
            <a:xfrm>
              <a:off x="1498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
            <p:cNvSpPr/>
            <p:nvPr/>
          </p:nvSpPr>
          <p:spPr>
            <a:xfrm>
              <a:off x="15999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
            <p:cNvSpPr/>
            <p:nvPr/>
          </p:nvSpPr>
          <p:spPr>
            <a:xfrm>
              <a:off x="1701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
            <p:cNvSpPr/>
            <p:nvPr/>
          </p:nvSpPr>
          <p:spPr>
            <a:xfrm>
              <a:off x="18029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
            <p:cNvSpPr/>
            <p:nvPr/>
          </p:nvSpPr>
          <p:spPr>
            <a:xfrm>
              <a:off x="19044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
            <p:cNvSpPr/>
            <p:nvPr/>
          </p:nvSpPr>
          <p:spPr>
            <a:xfrm>
              <a:off x="20062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
            <p:cNvSpPr/>
            <p:nvPr/>
          </p:nvSpPr>
          <p:spPr>
            <a:xfrm>
              <a:off x="210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
            <p:cNvSpPr/>
            <p:nvPr/>
          </p:nvSpPr>
          <p:spPr>
            <a:xfrm>
              <a:off x="220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
            <p:cNvSpPr/>
            <p:nvPr/>
          </p:nvSpPr>
          <p:spPr>
            <a:xfrm>
              <a:off x="23110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
            <p:cNvSpPr/>
            <p:nvPr/>
          </p:nvSpPr>
          <p:spPr>
            <a:xfrm>
              <a:off x="241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
            <p:cNvSpPr/>
            <p:nvPr/>
          </p:nvSpPr>
          <p:spPr>
            <a:xfrm>
              <a:off x="251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
            <p:cNvSpPr/>
            <p:nvPr/>
          </p:nvSpPr>
          <p:spPr>
            <a:xfrm>
              <a:off x="261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
            <p:cNvSpPr/>
            <p:nvPr/>
          </p:nvSpPr>
          <p:spPr>
            <a:xfrm>
              <a:off x="271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
            <p:cNvSpPr/>
            <p:nvPr/>
          </p:nvSpPr>
          <p:spPr>
            <a:xfrm>
              <a:off x="281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
            <p:cNvSpPr/>
            <p:nvPr/>
          </p:nvSpPr>
          <p:spPr>
            <a:xfrm>
              <a:off x="292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
            <p:cNvSpPr/>
            <p:nvPr/>
          </p:nvSpPr>
          <p:spPr>
            <a:xfrm>
              <a:off x="302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
            <p:cNvSpPr/>
            <p:nvPr/>
          </p:nvSpPr>
          <p:spPr>
            <a:xfrm>
              <a:off x="312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
            <p:cNvSpPr/>
            <p:nvPr/>
          </p:nvSpPr>
          <p:spPr>
            <a:xfrm>
              <a:off x="322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
            <p:cNvSpPr/>
            <p:nvPr/>
          </p:nvSpPr>
          <p:spPr>
            <a:xfrm>
              <a:off x="33266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
            <p:cNvSpPr/>
            <p:nvPr/>
          </p:nvSpPr>
          <p:spPr>
            <a:xfrm>
              <a:off x="342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
            <p:cNvSpPr/>
            <p:nvPr/>
          </p:nvSpPr>
          <p:spPr>
            <a:xfrm>
              <a:off x="352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
            <p:cNvSpPr/>
            <p:nvPr/>
          </p:nvSpPr>
          <p:spPr>
            <a:xfrm>
              <a:off x="363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
            <p:cNvSpPr/>
            <p:nvPr/>
          </p:nvSpPr>
          <p:spPr>
            <a:xfrm>
              <a:off x="373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
            <p:cNvSpPr/>
            <p:nvPr/>
          </p:nvSpPr>
          <p:spPr>
            <a:xfrm>
              <a:off x="3834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
            <p:cNvSpPr/>
            <p:nvPr/>
          </p:nvSpPr>
          <p:spPr>
            <a:xfrm>
              <a:off x="393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
            <p:cNvSpPr/>
            <p:nvPr/>
          </p:nvSpPr>
          <p:spPr>
            <a:xfrm>
              <a:off x="403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
            <p:cNvSpPr/>
            <p:nvPr/>
          </p:nvSpPr>
          <p:spPr>
            <a:xfrm>
              <a:off x="413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
            <p:cNvSpPr/>
            <p:nvPr/>
          </p:nvSpPr>
          <p:spPr>
            <a:xfrm>
              <a:off x="42407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
            <p:cNvSpPr/>
            <p:nvPr/>
          </p:nvSpPr>
          <p:spPr>
            <a:xfrm>
              <a:off x="434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
            <p:cNvSpPr/>
            <p:nvPr/>
          </p:nvSpPr>
          <p:spPr>
            <a:xfrm>
              <a:off x="444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
            <p:cNvSpPr/>
            <p:nvPr/>
          </p:nvSpPr>
          <p:spPr>
            <a:xfrm>
              <a:off x="45455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
            <p:cNvSpPr/>
            <p:nvPr/>
          </p:nvSpPr>
          <p:spPr>
            <a:xfrm>
              <a:off x="464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
            <p:cNvSpPr/>
            <p:nvPr/>
          </p:nvSpPr>
          <p:spPr>
            <a:xfrm>
              <a:off x="474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
            <p:cNvSpPr/>
            <p:nvPr/>
          </p:nvSpPr>
          <p:spPr>
            <a:xfrm>
              <a:off x="485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
            <p:cNvSpPr/>
            <p:nvPr/>
          </p:nvSpPr>
          <p:spPr>
            <a:xfrm>
              <a:off x="495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
            <p:cNvSpPr/>
            <p:nvPr/>
          </p:nvSpPr>
          <p:spPr>
            <a:xfrm>
              <a:off x="505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
            <p:cNvSpPr/>
            <p:nvPr/>
          </p:nvSpPr>
          <p:spPr>
            <a:xfrm>
              <a:off x="515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
            <p:cNvSpPr/>
            <p:nvPr/>
          </p:nvSpPr>
          <p:spPr>
            <a:xfrm>
              <a:off x="52566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
            <p:cNvSpPr/>
            <p:nvPr/>
          </p:nvSpPr>
          <p:spPr>
            <a:xfrm>
              <a:off x="535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
            <p:cNvSpPr/>
            <p:nvPr/>
          </p:nvSpPr>
          <p:spPr>
            <a:xfrm>
              <a:off x="545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
            <p:cNvSpPr/>
            <p:nvPr/>
          </p:nvSpPr>
          <p:spPr>
            <a:xfrm>
              <a:off x="556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
            <p:cNvSpPr/>
            <p:nvPr/>
          </p:nvSpPr>
          <p:spPr>
            <a:xfrm>
              <a:off x="566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
            <p:cNvSpPr/>
            <p:nvPr/>
          </p:nvSpPr>
          <p:spPr>
            <a:xfrm>
              <a:off x="57644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
            <p:cNvSpPr/>
            <p:nvPr/>
          </p:nvSpPr>
          <p:spPr>
            <a:xfrm>
              <a:off x="586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
            <p:cNvSpPr/>
            <p:nvPr/>
          </p:nvSpPr>
          <p:spPr>
            <a:xfrm>
              <a:off x="596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
            <p:cNvSpPr/>
            <p:nvPr/>
          </p:nvSpPr>
          <p:spPr>
            <a:xfrm>
              <a:off x="606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
            <p:cNvSpPr/>
            <p:nvPr/>
          </p:nvSpPr>
          <p:spPr>
            <a:xfrm>
              <a:off x="61710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
            <p:cNvSpPr/>
            <p:nvPr/>
          </p:nvSpPr>
          <p:spPr>
            <a:xfrm>
              <a:off x="627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
            <p:cNvSpPr/>
            <p:nvPr/>
          </p:nvSpPr>
          <p:spPr>
            <a:xfrm>
              <a:off x="637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
            <p:cNvSpPr/>
            <p:nvPr/>
          </p:nvSpPr>
          <p:spPr>
            <a:xfrm>
              <a:off x="64755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
            <p:cNvSpPr/>
            <p:nvPr/>
          </p:nvSpPr>
          <p:spPr>
            <a:xfrm>
              <a:off x="657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
            <p:cNvSpPr/>
            <p:nvPr/>
          </p:nvSpPr>
          <p:spPr>
            <a:xfrm>
              <a:off x="667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
            <p:cNvSpPr/>
            <p:nvPr/>
          </p:nvSpPr>
          <p:spPr>
            <a:xfrm>
              <a:off x="678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
            <p:cNvSpPr/>
            <p:nvPr/>
          </p:nvSpPr>
          <p:spPr>
            <a:xfrm>
              <a:off x="6881800" y="2596875"/>
              <a:ext cx="52700" cy="52700"/>
            </a:xfrm>
            <a:custGeom>
              <a:avLst/>
              <a:gdLst/>
              <a:ahLst/>
              <a:cxnLst/>
              <a:rect l="l" t="t" r="r" b="b"/>
              <a:pathLst>
                <a:path w="2108" h="2108"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
            <p:cNvSpPr/>
            <p:nvPr/>
          </p:nvSpPr>
          <p:spPr>
            <a:xfrm>
              <a:off x="698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
            <p:cNvSpPr/>
            <p:nvPr/>
          </p:nvSpPr>
          <p:spPr>
            <a:xfrm>
              <a:off x="708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
            <p:cNvSpPr/>
            <p:nvPr/>
          </p:nvSpPr>
          <p:spPr>
            <a:xfrm>
              <a:off x="7186600" y="2596875"/>
              <a:ext cx="52400" cy="52700"/>
            </a:xfrm>
            <a:custGeom>
              <a:avLst/>
              <a:gdLst/>
              <a:ahLst/>
              <a:cxnLst/>
              <a:rect l="l" t="t" r="r" b="b"/>
              <a:pathLst>
                <a:path w="2096" h="2108"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
            <p:cNvSpPr/>
            <p:nvPr/>
          </p:nvSpPr>
          <p:spPr>
            <a:xfrm>
              <a:off x="728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
            <p:cNvSpPr/>
            <p:nvPr/>
          </p:nvSpPr>
          <p:spPr>
            <a:xfrm>
              <a:off x="27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
            <p:cNvSpPr/>
            <p:nvPr/>
          </p:nvSpPr>
          <p:spPr>
            <a:xfrm>
              <a:off x="3807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
            <p:cNvSpPr/>
            <p:nvPr/>
          </p:nvSpPr>
          <p:spPr>
            <a:xfrm>
              <a:off x="4825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
            <p:cNvSpPr/>
            <p:nvPr/>
          </p:nvSpPr>
          <p:spPr>
            <a:xfrm>
              <a:off x="58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
            <p:cNvSpPr/>
            <p:nvPr/>
          </p:nvSpPr>
          <p:spPr>
            <a:xfrm>
              <a:off x="68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
            <p:cNvSpPr/>
            <p:nvPr/>
          </p:nvSpPr>
          <p:spPr>
            <a:xfrm>
              <a:off x="7873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
            <p:cNvSpPr/>
            <p:nvPr/>
          </p:nvSpPr>
          <p:spPr>
            <a:xfrm>
              <a:off x="8888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
            <p:cNvSpPr/>
            <p:nvPr/>
          </p:nvSpPr>
          <p:spPr>
            <a:xfrm>
              <a:off x="99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
            <p:cNvSpPr/>
            <p:nvPr/>
          </p:nvSpPr>
          <p:spPr>
            <a:xfrm>
              <a:off x="10918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
            <p:cNvSpPr/>
            <p:nvPr/>
          </p:nvSpPr>
          <p:spPr>
            <a:xfrm>
              <a:off x="11936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
            <p:cNvSpPr/>
            <p:nvPr/>
          </p:nvSpPr>
          <p:spPr>
            <a:xfrm>
              <a:off x="12951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
            <p:cNvSpPr/>
            <p:nvPr/>
          </p:nvSpPr>
          <p:spPr>
            <a:xfrm>
              <a:off x="13966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
            <p:cNvSpPr/>
            <p:nvPr/>
          </p:nvSpPr>
          <p:spPr>
            <a:xfrm>
              <a:off x="1498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
            <p:cNvSpPr/>
            <p:nvPr/>
          </p:nvSpPr>
          <p:spPr>
            <a:xfrm>
              <a:off x="15999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
            <p:cNvSpPr/>
            <p:nvPr/>
          </p:nvSpPr>
          <p:spPr>
            <a:xfrm>
              <a:off x="1701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
            <p:cNvSpPr/>
            <p:nvPr/>
          </p:nvSpPr>
          <p:spPr>
            <a:xfrm>
              <a:off x="18029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
            <p:cNvSpPr/>
            <p:nvPr/>
          </p:nvSpPr>
          <p:spPr>
            <a:xfrm>
              <a:off x="19044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
            <p:cNvSpPr/>
            <p:nvPr/>
          </p:nvSpPr>
          <p:spPr>
            <a:xfrm>
              <a:off x="20062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
            <p:cNvSpPr/>
            <p:nvPr/>
          </p:nvSpPr>
          <p:spPr>
            <a:xfrm>
              <a:off x="210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
            <p:cNvSpPr/>
            <p:nvPr/>
          </p:nvSpPr>
          <p:spPr>
            <a:xfrm>
              <a:off x="220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
            <p:cNvSpPr/>
            <p:nvPr/>
          </p:nvSpPr>
          <p:spPr>
            <a:xfrm>
              <a:off x="23110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
            <p:cNvSpPr/>
            <p:nvPr/>
          </p:nvSpPr>
          <p:spPr>
            <a:xfrm>
              <a:off x="241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
            <p:cNvSpPr/>
            <p:nvPr/>
          </p:nvSpPr>
          <p:spPr>
            <a:xfrm>
              <a:off x="251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
            <p:cNvSpPr/>
            <p:nvPr/>
          </p:nvSpPr>
          <p:spPr>
            <a:xfrm>
              <a:off x="261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
            <p:cNvSpPr/>
            <p:nvPr/>
          </p:nvSpPr>
          <p:spPr>
            <a:xfrm>
              <a:off x="271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
            <p:cNvSpPr/>
            <p:nvPr/>
          </p:nvSpPr>
          <p:spPr>
            <a:xfrm>
              <a:off x="281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
            <p:cNvSpPr/>
            <p:nvPr/>
          </p:nvSpPr>
          <p:spPr>
            <a:xfrm>
              <a:off x="292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
            <p:cNvSpPr/>
            <p:nvPr/>
          </p:nvSpPr>
          <p:spPr>
            <a:xfrm>
              <a:off x="302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
            <p:cNvSpPr/>
            <p:nvPr/>
          </p:nvSpPr>
          <p:spPr>
            <a:xfrm>
              <a:off x="312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
            <p:cNvSpPr/>
            <p:nvPr/>
          </p:nvSpPr>
          <p:spPr>
            <a:xfrm>
              <a:off x="322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
            <p:cNvSpPr/>
            <p:nvPr/>
          </p:nvSpPr>
          <p:spPr>
            <a:xfrm>
              <a:off x="33266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
            <p:cNvSpPr/>
            <p:nvPr/>
          </p:nvSpPr>
          <p:spPr>
            <a:xfrm>
              <a:off x="342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
            <p:cNvSpPr/>
            <p:nvPr/>
          </p:nvSpPr>
          <p:spPr>
            <a:xfrm>
              <a:off x="352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
            <p:cNvSpPr/>
            <p:nvPr/>
          </p:nvSpPr>
          <p:spPr>
            <a:xfrm>
              <a:off x="363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
            <p:cNvSpPr/>
            <p:nvPr/>
          </p:nvSpPr>
          <p:spPr>
            <a:xfrm>
              <a:off x="373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
            <p:cNvSpPr/>
            <p:nvPr/>
          </p:nvSpPr>
          <p:spPr>
            <a:xfrm>
              <a:off x="3834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
            <p:cNvSpPr/>
            <p:nvPr/>
          </p:nvSpPr>
          <p:spPr>
            <a:xfrm>
              <a:off x="393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
            <p:cNvSpPr/>
            <p:nvPr/>
          </p:nvSpPr>
          <p:spPr>
            <a:xfrm>
              <a:off x="403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
            <p:cNvSpPr/>
            <p:nvPr/>
          </p:nvSpPr>
          <p:spPr>
            <a:xfrm>
              <a:off x="413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
            <p:cNvSpPr/>
            <p:nvPr/>
          </p:nvSpPr>
          <p:spPr>
            <a:xfrm>
              <a:off x="42407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
            <p:cNvSpPr/>
            <p:nvPr/>
          </p:nvSpPr>
          <p:spPr>
            <a:xfrm>
              <a:off x="434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
            <p:cNvSpPr/>
            <p:nvPr/>
          </p:nvSpPr>
          <p:spPr>
            <a:xfrm>
              <a:off x="444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
            <p:cNvSpPr/>
            <p:nvPr/>
          </p:nvSpPr>
          <p:spPr>
            <a:xfrm>
              <a:off x="45455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
            <p:cNvSpPr/>
            <p:nvPr/>
          </p:nvSpPr>
          <p:spPr>
            <a:xfrm>
              <a:off x="464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
            <p:cNvSpPr/>
            <p:nvPr/>
          </p:nvSpPr>
          <p:spPr>
            <a:xfrm>
              <a:off x="474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
            <p:cNvSpPr/>
            <p:nvPr/>
          </p:nvSpPr>
          <p:spPr>
            <a:xfrm>
              <a:off x="485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
            <p:cNvSpPr/>
            <p:nvPr/>
          </p:nvSpPr>
          <p:spPr>
            <a:xfrm>
              <a:off x="495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
            <p:cNvSpPr/>
            <p:nvPr/>
          </p:nvSpPr>
          <p:spPr>
            <a:xfrm>
              <a:off x="505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
            <p:cNvSpPr/>
            <p:nvPr/>
          </p:nvSpPr>
          <p:spPr>
            <a:xfrm>
              <a:off x="515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
            <p:cNvSpPr/>
            <p:nvPr/>
          </p:nvSpPr>
          <p:spPr>
            <a:xfrm>
              <a:off x="52566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
            <p:cNvSpPr/>
            <p:nvPr/>
          </p:nvSpPr>
          <p:spPr>
            <a:xfrm>
              <a:off x="535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
            <p:cNvSpPr/>
            <p:nvPr/>
          </p:nvSpPr>
          <p:spPr>
            <a:xfrm>
              <a:off x="545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
            <p:cNvSpPr/>
            <p:nvPr/>
          </p:nvSpPr>
          <p:spPr>
            <a:xfrm>
              <a:off x="556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
            <p:cNvSpPr/>
            <p:nvPr/>
          </p:nvSpPr>
          <p:spPr>
            <a:xfrm>
              <a:off x="566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
            <p:cNvSpPr/>
            <p:nvPr/>
          </p:nvSpPr>
          <p:spPr>
            <a:xfrm>
              <a:off x="57644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
            <p:cNvSpPr/>
            <p:nvPr/>
          </p:nvSpPr>
          <p:spPr>
            <a:xfrm>
              <a:off x="586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
            <p:cNvSpPr/>
            <p:nvPr/>
          </p:nvSpPr>
          <p:spPr>
            <a:xfrm>
              <a:off x="596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
            <p:cNvSpPr/>
            <p:nvPr/>
          </p:nvSpPr>
          <p:spPr>
            <a:xfrm>
              <a:off x="606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
            <p:cNvSpPr/>
            <p:nvPr/>
          </p:nvSpPr>
          <p:spPr>
            <a:xfrm>
              <a:off x="61710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
            <p:cNvSpPr/>
            <p:nvPr/>
          </p:nvSpPr>
          <p:spPr>
            <a:xfrm>
              <a:off x="627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
            <p:cNvSpPr/>
            <p:nvPr/>
          </p:nvSpPr>
          <p:spPr>
            <a:xfrm>
              <a:off x="637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
            <p:cNvSpPr/>
            <p:nvPr/>
          </p:nvSpPr>
          <p:spPr>
            <a:xfrm>
              <a:off x="64755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
            <p:cNvSpPr/>
            <p:nvPr/>
          </p:nvSpPr>
          <p:spPr>
            <a:xfrm>
              <a:off x="657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
            <p:cNvSpPr/>
            <p:nvPr/>
          </p:nvSpPr>
          <p:spPr>
            <a:xfrm>
              <a:off x="667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
            <p:cNvSpPr/>
            <p:nvPr/>
          </p:nvSpPr>
          <p:spPr>
            <a:xfrm>
              <a:off x="678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
            <p:cNvSpPr/>
            <p:nvPr/>
          </p:nvSpPr>
          <p:spPr>
            <a:xfrm>
              <a:off x="6881800" y="2751950"/>
              <a:ext cx="52700" cy="52725"/>
            </a:xfrm>
            <a:custGeom>
              <a:avLst/>
              <a:gdLst/>
              <a:ahLst/>
              <a:cxnLst/>
              <a:rect l="l" t="t" r="r" b="b"/>
              <a:pathLst>
                <a:path w="2108" h="2109"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
            <p:cNvSpPr/>
            <p:nvPr/>
          </p:nvSpPr>
          <p:spPr>
            <a:xfrm>
              <a:off x="698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
            <p:cNvSpPr/>
            <p:nvPr/>
          </p:nvSpPr>
          <p:spPr>
            <a:xfrm>
              <a:off x="708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
            <p:cNvSpPr/>
            <p:nvPr/>
          </p:nvSpPr>
          <p:spPr>
            <a:xfrm>
              <a:off x="7186600" y="2751950"/>
              <a:ext cx="52400" cy="52725"/>
            </a:xfrm>
            <a:custGeom>
              <a:avLst/>
              <a:gdLst/>
              <a:ahLst/>
              <a:cxnLst/>
              <a:rect l="l" t="t" r="r" b="b"/>
              <a:pathLst>
                <a:path w="2096" h="2109"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
            <p:cNvSpPr/>
            <p:nvPr/>
          </p:nvSpPr>
          <p:spPr>
            <a:xfrm>
              <a:off x="728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
            <p:cNvSpPr/>
            <p:nvPr/>
          </p:nvSpPr>
          <p:spPr>
            <a:xfrm>
              <a:off x="27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7" y="1632"/>
                    <a:pt x="2107" y="1061"/>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
            <p:cNvSpPr/>
            <p:nvPr/>
          </p:nvSpPr>
          <p:spPr>
            <a:xfrm>
              <a:off x="3807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
            <p:cNvSpPr/>
            <p:nvPr/>
          </p:nvSpPr>
          <p:spPr>
            <a:xfrm>
              <a:off x="4825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
            <p:cNvSpPr/>
            <p:nvPr/>
          </p:nvSpPr>
          <p:spPr>
            <a:xfrm>
              <a:off x="58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
            <p:cNvSpPr/>
            <p:nvPr/>
          </p:nvSpPr>
          <p:spPr>
            <a:xfrm>
              <a:off x="68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
            <p:cNvSpPr/>
            <p:nvPr/>
          </p:nvSpPr>
          <p:spPr>
            <a:xfrm>
              <a:off x="7873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
            <p:cNvSpPr/>
            <p:nvPr/>
          </p:nvSpPr>
          <p:spPr>
            <a:xfrm>
              <a:off x="8888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
            <p:cNvSpPr/>
            <p:nvPr/>
          </p:nvSpPr>
          <p:spPr>
            <a:xfrm>
              <a:off x="99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
            <p:cNvSpPr/>
            <p:nvPr/>
          </p:nvSpPr>
          <p:spPr>
            <a:xfrm>
              <a:off x="10918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
            <p:cNvSpPr/>
            <p:nvPr/>
          </p:nvSpPr>
          <p:spPr>
            <a:xfrm>
              <a:off x="11936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
            <p:cNvSpPr/>
            <p:nvPr/>
          </p:nvSpPr>
          <p:spPr>
            <a:xfrm>
              <a:off x="12951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
            <p:cNvSpPr/>
            <p:nvPr/>
          </p:nvSpPr>
          <p:spPr>
            <a:xfrm>
              <a:off x="13966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
            <p:cNvSpPr/>
            <p:nvPr/>
          </p:nvSpPr>
          <p:spPr>
            <a:xfrm>
              <a:off x="1498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
            <p:cNvSpPr/>
            <p:nvPr/>
          </p:nvSpPr>
          <p:spPr>
            <a:xfrm>
              <a:off x="15999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
            <p:cNvSpPr/>
            <p:nvPr/>
          </p:nvSpPr>
          <p:spPr>
            <a:xfrm>
              <a:off x="1701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
            <p:cNvSpPr/>
            <p:nvPr/>
          </p:nvSpPr>
          <p:spPr>
            <a:xfrm>
              <a:off x="18029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
            <p:cNvSpPr/>
            <p:nvPr/>
          </p:nvSpPr>
          <p:spPr>
            <a:xfrm>
              <a:off x="19044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
            <p:cNvSpPr/>
            <p:nvPr/>
          </p:nvSpPr>
          <p:spPr>
            <a:xfrm>
              <a:off x="20062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
            <p:cNvSpPr/>
            <p:nvPr/>
          </p:nvSpPr>
          <p:spPr>
            <a:xfrm>
              <a:off x="210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
            <p:cNvSpPr/>
            <p:nvPr/>
          </p:nvSpPr>
          <p:spPr>
            <a:xfrm>
              <a:off x="220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
            <p:cNvSpPr/>
            <p:nvPr/>
          </p:nvSpPr>
          <p:spPr>
            <a:xfrm>
              <a:off x="23110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
            <p:cNvSpPr/>
            <p:nvPr/>
          </p:nvSpPr>
          <p:spPr>
            <a:xfrm>
              <a:off x="241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
            <p:cNvSpPr/>
            <p:nvPr/>
          </p:nvSpPr>
          <p:spPr>
            <a:xfrm>
              <a:off x="251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
            <p:cNvSpPr/>
            <p:nvPr/>
          </p:nvSpPr>
          <p:spPr>
            <a:xfrm>
              <a:off x="261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
            <p:cNvSpPr/>
            <p:nvPr/>
          </p:nvSpPr>
          <p:spPr>
            <a:xfrm>
              <a:off x="271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
            <p:cNvSpPr/>
            <p:nvPr/>
          </p:nvSpPr>
          <p:spPr>
            <a:xfrm>
              <a:off x="281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
            <p:cNvSpPr/>
            <p:nvPr/>
          </p:nvSpPr>
          <p:spPr>
            <a:xfrm>
              <a:off x="292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
            <p:cNvSpPr/>
            <p:nvPr/>
          </p:nvSpPr>
          <p:spPr>
            <a:xfrm>
              <a:off x="302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
            <p:cNvSpPr/>
            <p:nvPr/>
          </p:nvSpPr>
          <p:spPr>
            <a:xfrm>
              <a:off x="312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
            <p:cNvSpPr/>
            <p:nvPr/>
          </p:nvSpPr>
          <p:spPr>
            <a:xfrm>
              <a:off x="322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
            <p:cNvSpPr/>
            <p:nvPr/>
          </p:nvSpPr>
          <p:spPr>
            <a:xfrm>
              <a:off x="33266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
            <p:cNvSpPr/>
            <p:nvPr/>
          </p:nvSpPr>
          <p:spPr>
            <a:xfrm>
              <a:off x="342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
            <p:cNvSpPr/>
            <p:nvPr/>
          </p:nvSpPr>
          <p:spPr>
            <a:xfrm>
              <a:off x="352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
            <p:cNvSpPr/>
            <p:nvPr/>
          </p:nvSpPr>
          <p:spPr>
            <a:xfrm>
              <a:off x="363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
            <p:cNvSpPr/>
            <p:nvPr/>
          </p:nvSpPr>
          <p:spPr>
            <a:xfrm>
              <a:off x="373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
            <p:cNvSpPr/>
            <p:nvPr/>
          </p:nvSpPr>
          <p:spPr>
            <a:xfrm>
              <a:off x="3834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
            <p:cNvSpPr/>
            <p:nvPr/>
          </p:nvSpPr>
          <p:spPr>
            <a:xfrm>
              <a:off x="393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
            <p:cNvSpPr/>
            <p:nvPr/>
          </p:nvSpPr>
          <p:spPr>
            <a:xfrm>
              <a:off x="403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
            <p:cNvSpPr/>
            <p:nvPr/>
          </p:nvSpPr>
          <p:spPr>
            <a:xfrm>
              <a:off x="413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
            <p:cNvSpPr/>
            <p:nvPr/>
          </p:nvSpPr>
          <p:spPr>
            <a:xfrm>
              <a:off x="42407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
            <p:cNvSpPr/>
            <p:nvPr/>
          </p:nvSpPr>
          <p:spPr>
            <a:xfrm>
              <a:off x="434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
            <p:cNvSpPr/>
            <p:nvPr/>
          </p:nvSpPr>
          <p:spPr>
            <a:xfrm>
              <a:off x="444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
            <p:cNvSpPr/>
            <p:nvPr/>
          </p:nvSpPr>
          <p:spPr>
            <a:xfrm>
              <a:off x="45455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
            <p:cNvSpPr/>
            <p:nvPr/>
          </p:nvSpPr>
          <p:spPr>
            <a:xfrm>
              <a:off x="464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
            <p:cNvSpPr/>
            <p:nvPr/>
          </p:nvSpPr>
          <p:spPr>
            <a:xfrm>
              <a:off x="474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
            <p:cNvSpPr/>
            <p:nvPr/>
          </p:nvSpPr>
          <p:spPr>
            <a:xfrm>
              <a:off x="485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
            <p:cNvSpPr/>
            <p:nvPr/>
          </p:nvSpPr>
          <p:spPr>
            <a:xfrm>
              <a:off x="495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
            <p:cNvSpPr/>
            <p:nvPr/>
          </p:nvSpPr>
          <p:spPr>
            <a:xfrm>
              <a:off x="505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
            <p:cNvSpPr/>
            <p:nvPr/>
          </p:nvSpPr>
          <p:spPr>
            <a:xfrm>
              <a:off x="515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
            <p:cNvSpPr/>
            <p:nvPr/>
          </p:nvSpPr>
          <p:spPr>
            <a:xfrm>
              <a:off x="52566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
            <p:cNvSpPr/>
            <p:nvPr/>
          </p:nvSpPr>
          <p:spPr>
            <a:xfrm>
              <a:off x="535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
            <p:cNvSpPr/>
            <p:nvPr/>
          </p:nvSpPr>
          <p:spPr>
            <a:xfrm>
              <a:off x="545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
            <p:cNvSpPr/>
            <p:nvPr/>
          </p:nvSpPr>
          <p:spPr>
            <a:xfrm>
              <a:off x="556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
            <p:cNvSpPr/>
            <p:nvPr/>
          </p:nvSpPr>
          <p:spPr>
            <a:xfrm>
              <a:off x="566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
            <p:cNvSpPr/>
            <p:nvPr/>
          </p:nvSpPr>
          <p:spPr>
            <a:xfrm>
              <a:off x="57644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
            <p:cNvSpPr/>
            <p:nvPr/>
          </p:nvSpPr>
          <p:spPr>
            <a:xfrm>
              <a:off x="586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
            <p:cNvSpPr/>
            <p:nvPr/>
          </p:nvSpPr>
          <p:spPr>
            <a:xfrm>
              <a:off x="596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
            <p:cNvSpPr/>
            <p:nvPr/>
          </p:nvSpPr>
          <p:spPr>
            <a:xfrm>
              <a:off x="606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
            <p:cNvSpPr/>
            <p:nvPr/>
          </p:nvSpPr>
          <p:spPr>
            <a:xfrm>
              <a:off x="61710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
            <p:cNvSpPr/>
            <p:nvPr/>
          </p:nvSpPr>
          <p:spPr>
            <a:xfrm>
              <a:off x="627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
            <p:cNvSpPr/>
            <p:nvPr/>
          </p:nvSpPr>
          <p:spPr>
            <a:xfrm>
              <a:off x="637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
            <p:cNvSpPr/>
            <p:nvPr/>
          </p:nvSpPr>
          <p:spPr>
            <a:xfrm>
              <a:off x="64755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
            <p:cNvSpPr/>
            <p:nvPr/>
          </p:nvSpPr>
          <p:spPr>
            <a:xfrm>
              <a:off x="657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
            <p:cNvSpPr/>
            <p:nvPr/>
          </p:nvSpPr>
          <p:spPr>
            <a:xfrm>
              <a:off x="667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
            <p:cNvSpPr/>
            <p:nvPr/>
          </p:nvSpPr>
          <p:spPr>
            <a:xfrm>
              <a:off x="678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
            <p:cNvSpPr/>
            <p:nvPr/>
          </p:nvSpPr>
          <p:spPr>
            <a:xfrm>
              <a:off x="6881800" y="2907025"/>
              <a:ext cx="52700" cy="52725"/>
            </a:xfrm>
            <a:custGeom>
              <a:avLst/>
              <a:gdLst/>
              <a:ahLst/>
              <a:cxnLst/>
              <a:rect l="l" t="t" r="r" b="b"/>
              <a:pathLst>
                <a:path w="2108" h="2109" extrusionOk="0">
                  <a:moveTo>
                    <a:pt x="1060" y="1"/>
                  </a:moveTo>
                  <a:cubicBezTo>
                    <a:pt x="477" y="1"/>
                    <a:pt x="1" y="477"/>
                    <a:pt x="1" y="1061"/>
                  </a:cubicBezTo>
                  <a:cubicBezTo>
                    <a:pt x="1" y="1632"/>
                    <a:pt x="477" y="2108"/>
                    <a:pt x="1060" y="2108"/>
                  </a:cubicBezTo>
                  <a:cubicBezTo>
                    <a:pt x="1632" y="2108"/>
                    <a:pt x="2108" y="1632"/>
                    <a:pt x="2108" y="1061"/>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
            <p:cNvSpPr/>
            <p:nvPr/>
          </p:nvSpPr>
          <p:spPr>
            <a:xfrm>
              <a:off x="698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
            <p:cNvSpPr/>
            <p:nvPr/>
          </p:nvSpPr>
          <p:spPr>
            <a:xfrm>
              <a:off x="708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
            <p:cNvSpPr/>
            <p:nvPr/>
          </p:nvSpPr>
          <p:spPr>
            <a:xfrm>
              <a:off x="7186600" y="2907025"/>
              <a:ext cx="52400" cy="52725"/>
            </a:xfrm>
            <a:custGeom>
              <a:avLst/>
              <a:gdLst/>
              <a:ahLst/>
              <a:cxnLst/>
              <a:rect l="l" t="t" r="r" b="b"/>
              <a:pathLst>
                <a:path w="2096" h="2109" extrusionOk="0">
                  <a:moveTo>
                    <a:pt x="1048" y="1"/>
                  </a:moveTo>
                  <a:cubicBezTo>
                    <a:pt x="477" y="1"/>
                    <a:pt x="1" y="477"/>
                    <a:pt x="1" y="1061"/>
                  </a:cubicBezTo>
                  <a:cubicBezTo>
                    <a:pt x="1" y="1632"/>
                    <a:pt x="477" y="2108"/>
                    <a:pt x="1048" y="2108"/>
                  </a:cubicBezTo>
                  <a:cubicBezTo>
                    <a:pt x="1632" y="2108"/>
                    <a:pt x="2096" y="1632"/>
                    <a:pt x="2096" y="1061"/>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
            <p:cNvSpPr/>
            <p:nvPr/>
          </p:nvSpPr>
          <p:spPr>
            <a:xfrm>
              <a:off x="728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2"/>
            <p:cNvSpPr/>
            <p:nvPr/>
          </p:nvSpPr>
          <p:spPr>
            <a:xfrm>
              <a:off x="27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7" y="1620"/>
                    <a:pt x="2107" y="1049"/>
                  </a:cubicBezTo>
                  <a:cubicBezTo>
                    <a:pt x="2107"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
            <p:cNvSpPr/>
            <p:nvPr/>
          </p:nvSpPr>
          <p:spPr>
            <a:xfrm>
              <a:off x="3807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2"/>
            <p:cNvSpPr/>
            <p:nvPr/>
          </p:nvSpPr>
          <p:spPr>
            <a:xfrm>
              <a:off x="4825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
            <p:cNvSpPr/>
            <p:nvPr/>
          </p:nvSpPr>
          <p:spPr>
            <a:xfrm>
              <a:off x="58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
            <p:cNvSpPr/>
            <p:nvPr/>
          </p:nvSpPr>
          <p:spPr>
            <a:xfrm>
              <a:off x="68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
            <p:cNvSpPr/>
            <p:nvPr/>
          </p:nvSpPr>
          <p:spPr>
            <a:xfrm>
              <a:off x="7873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
            <p:cNvSpPr/>
            <p:nvPr/>
          </p:nvSpPr>
          <p:spPr>
            <a:xfrm>
              <a:off x="8888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
            <p:cNvSpPr/>
            <p:nvPr/>
          </p:nvSpPr>
          <p:spPr>
            <a:xfrm>
              <a:off x="99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
            <p:cNvSpPr/>
            <p:nvPr/>
          </p:nvSpPr>
          <p:spPr>
            <a:xfrm>
              <a:off x="10918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
            <p:cNvSpPr/>
            <p:nvPr/>
          </p:nvSpPr>
          <p:spPr>
            <a:xfrm>
              <a:off x="11936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
            <p:cNvSpPr/>
            <p:nvPr/>
          </p:nvSpPr>
          <p:spPr>
            <a:xfrm>
              <a:off x="12951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2"/>
            <p:cNvSpPr/>
            <p:nvPr/>
          </p:nvSpPr>
          <p:spPr>
            <a:xfrm>
              <a:off x="13966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2"/>
            <p:cNvSpPr/>
            <p:nvPr/>
          </p:nvSpPr>
          <p:spPr>
            <a:xfrm>
              <a:off x="1498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2"/>
            <p:cNvSpPr/>
            <p:nvPr/>
          </p:nvSpPr>
          <p:spPr>
            <a:xfrm>
              <a:off x="15999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2"/>
            <p:cNvSpPr/>
            <p:nvPr/>
          </p:nvSpPr>
          <p:spPr>
            <a:xfrm>
              <a:off x="1701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
            <p:cNvSpPr/>
            <p:nvPr/>
          </p:nvSpPr>
          <p:spPr>
            <a:xfrm>
              <a:off x="18029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
            <p:cNvSpPr/>
            <p:nvPr/>
          </p:nvSpPr>
          <p:spPr>
            <a:xfrm>
              <a:off x="19044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
            <p:cNvSpPr/>
            <p:nvPr/>
          </p:nvSpPr>
          <p:spPr>
            <a:xfrm>
              <a:off x="20062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
            <p:cNvSpPr/>
            <p:nvPr/>
          </p:nvSpPr>
          <p:spPr>
            <a:xfrm>
              <a:off x="210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
            <p:cNvSpPr/>
            <p:nvPr/>
          </p:nvSpPr>
          <p:spPr>
            <a:xfrm>
              <a:off x="220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
            <p:cNvSpPr/>
            <p:nvPr/>
          </p:nvSpPr>
          <p:spPr>
            <a:xfrm>
              <a:off x="23110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2"/>
            <p:cNvSpPr/>
            <p:nvPr/>
          </p:nvSpPr>
          <p:spPr>
            <a:xfrm>
              <a:off x="241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
            <p:cNvSpPr/>
            <p:nvPr/>
          </p:nvSpPr>
          <p:spPr>
            <a:xfrm>
              <a:off x="251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
            <p:cNvSpPr/>
            <p:nvPr/>
          </p:nvSpPr>
          <p:spPr>
            <a:xfrm>
              <a:off x="261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
            <p:cNvSpPr/>
            <p:nvPr/>
          </p:nvSpPr>
          <p:spPr>
            <a:xfrm>
              <a:off x="271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2"/>
            <p:cNvSpPr/>
            <p:nvPr/>
          </p:nvSpPr>
          <p:spPr>
            <a:xfrm>
              <a:off x="281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
            <p:cNvSpPr/>
            <p:nvPr/>
          </p:nvSpPr>
          <p:spPr>
            <a:xfrm>
              <a:off x="292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
            <p:cNvSpPr/>
            <p:nvPr/>
          </p:nvSpPr>
          <p:spPr>
            <a:xfrm>
              <a:off x="302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
            <p:cNvSpPr/>
            <p:nvPr/>
          </p:nvSpPr>
          <p:spPr>
            <a:xfrm>
              <a:off x="312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
            <p:cNvSpPr/>
            <p:nvPr/>
          </p:nvSpPr>
          <p:spPr>
            <a:xfrm>
              <a:off x="322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
            <p:cNvSpPr/>
            <p:nvPr/>
          </p:nvSpPr>
          <p:spPr>
            <a:xfrm>
              <a:off x="33266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
            <p:cNvSpPr/>
            <p:nvPr/>
          </p:nvSpPr>
          <p:spPr>
            <a:xfrm>
              <a:off x="342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
            <p:cNvSpPr/>
            <p:nvPr/>
          </p:nvSpPr>
          <p:spPr>
            <a:xfrm>
              <a:off x="352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
            <p:cNvSpPr/>
            <p:nvPr/>
          </p:nvSpPr>
          <p:spPr>
            <a:xfrm>
              <a:off x="363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
            <p:cNvSpPr/>
            <p:nvPr/>
          </p:nvSpPr>
          <p:spPr>
            <a:xfrm>
              <a:off x="373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
            <p:cNvSpPr/>
            <p:nvPr/>
          </p:nvSpPr>
          <p:spPr>
            <a:xfrm>
              <a:off x="3834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
            <p:cNvSpPr/>
            <p:nvPr/>
          </p:nvSpPr>
          <p:spPr>
            <a:xfrm>
              <a:off x="393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
            <p:cNvSpPr/>
            <p:nvPr/>
          </p:nvSpPr>
          <p:spPr>
            <a:xfrm>
              <a:off x="403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
            <p:cNvSpPr/>
            <p:nvPr/>
          </p:nvSpPr>
          <p:spPr>
            <a:xfrm>
              <a:off x="413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
            <p:cNvSpPr/>
            <p:nvPr/>
          </p:nvSpPr>
          <p:spPr>
            <a:xfrm>
              <a:off x="42407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
            <p:cNvSpPr/>
            <p:nvPr/>
          </p:nvSpPr>
          <p:spPr>
            <a:xfrm>
              <a:off x="434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
            <p:cNvSpPr/>
            <p:nvPr/>
          </p:nvSpPr>
          <p:spPr>
            <a:xfrm>
              <a:off x="444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
            <p:cNvSpPr/>
            <p:nvPr/>
          </p:nvSpPr>
          <p:spPr>
            <a:xfrm>
              <a:off x="45455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
            <p:cNvSpPr/>
            <p:nvPr/>
          </p:nvSpPr>
          <p:spPr>
            <a:xfrm>
              <a:off x="464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
            <p:cNvSpPr/>
            <p:nvPr/>
          </p:nvSpPr>
          <p:spPr>
            <a:xfrm>
              <a:off x="474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
            <p:cNvSpPr/>
            <p:nvPr/>
          </p:nvSpPr>
          <p:spPr>
            <a:xfrm>
              <a:off x="485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
            <p:cNvSpPr/>
            <p:nvPr/>
          </p:nvSpPr>
          <p:spPr>
            <a:xfrm>
              <a:off x="495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
            <p:cNvSpPr/>
            <p:nvPr/>
          </p:nvSpPr>
          <p:spPr>
            <a:xfrm>
              <a:off x="505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
            <p:cNvSpPr/>
            <p:nvPr/>
          </p:nvSpPr>
          <p:spPr>
            <a:xfrm>
              <a:off x="515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
            <p:cNvSpPr/>
            <p:nvPr/>
          </p:nvSpPr>
          <p:spPr>
            <a:xfrm>
              <a:off x="52566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
            <p:cNvSpPr/>
            <p:nvPr/>
          </p:nvSpPr>
          <p:spPr>
            <a:xfrm>
              <a:off x="535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
            <p:cNvSpPr/>
            <p:nvPr/>
          </p:nvSpPr>
          <p:spPr>
            <a:xfrm>
              <a:off x="545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
            <p:cNvSpPr/>
            <p:nvPr/>
          </p:nvSpPr>
          <p:spPr>
            <a:xfrm>
              <a:off x="556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
            <p:cNvSpPr/>
            <p:nvPr/>
          </p:nvSpPr>
          <p:spPr>
            <a:xfrm>
              <a:off x="566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
            <p:cNvSpPr/>
            <p:nvPr/>
          </p:nvSpPr>
          <p:spPr>
            <a:xfrm>
              <a:off x="57644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
            <p:cNvSpPr/>
            <p:nvPr/>
          </p:nvSpPr>
          <p:spPr>
            <a:xfrm>
              <a:off x="586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
            <p:cNvSpPr/>
            <p:nvPr/>
          </p:nvSpPr>
          <p:spPr>
            <a:xfrm>
              <a:off x="596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
            <p:cNvSpPr/>
            <p:nvPr/>
          </p:nvSpPr>
          <p:spPr>
            <a:xfrm>
              <a:off x="606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
            <p:cNvSpPr/>
            <p:nvPr/>
          </p:nvSpPr>
          <p:spPr>
            <a:xfrm>
              <a:off x="61710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
            <p:cNvSpPr/>
            <p:nvPr/>
          </p:nvSpPr>
          <p:spPr>
            <a:xfrm>
              <a:off x="627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
            <p:cNvSpPr/>
            <p:nvPr/>
          </p:nvSpPr>
          <p:spPr>
            <a:xfrm>
              <a:off x="637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
            <p:cNvSpPr/>
            <p:nvPr/>
          </p:nvSpPr>
          <p:spPr>
            <a:xfrm>
              <a:off x="64755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
            <p:cNvSpPr/>
            <p:nvPr/>
          </p:nvSpPr>
          <p:spPr>
            <a:xfrm>
              <a:off x="657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
            <p:cNvSpPr/>
            <p:nvPr/>
          </p:nvSpPr>
          <p:spPr>
            <a:xfrm>
              <a:off x="667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
            <p:cNvSpPr/>
            <p:nvPr/>
          </p:nvSpPr>
          <p:spPr>
            <a:xfrm>
              <a:off x="678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
            <p:cNvSpPr/>
            <p:nvPr/>
          </p:nvSpPr>
          <p:spPr>
            <a:xfrm>
              <a:off x="6881800" y="3062400"/>
              <a:ext cx="52700" cy="52425"/>
            </a:xfrm>
            <a:custGeom>
              <a:avLst/>
              <a:gdLst/>
              <a:ahLst/>
              <a:cxnLst/>
              <a:rect l="l" t="t" r="r" b="b"/>
              <a:pathLst>
                <a:path w="2108" h="2097" extrusionOk="0">
                  <a:moveTo>
                    <a:pt x="1060" y="1"/>
                  </a:moveTo>
                  <a:cubicBezTo>
                    <a:pt x="477" y="1"/>
                    <a:pt x="1" y="465"/>
                    <a:pt x="1" y="1049"/>
                  </a:cubicBezTo>
                  <a:cubicBezTo>
                    <a:pt x="1" y="1620"/>
                    <a:pt x="477" y="2096"/>
                    <a:pt x="1060" y="2096"/>
                  </a:cubicBezTo>
                  <a:cubicBezTo>
                    <a:pt x="1632" y="2096"/>
                    <a:pt x="2108" y="1620"/>
                    <a:pt x="2108" y="1049"/>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
            <p:cNvSpPr/>
            <p:nvPr/>
          </p:nvSpPr>
          <p:spPr>
            <a:xfrm>
              <a:off x="698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
            <p:cNvSpPr/>
            <p:nvPr/>
          </p:nvSpPr>
          <p:spPr>
            <a:xfrm>
              <a:off x="708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
            <p:cNvSpPr/>
            <p:nvPr/>
          </p:nvSpPr>
          <p:spPr>
            <a:xfrm>
              <a:off x="7186600" y="3062400"/>
              <a:ext cx="52400" cy="52425"/>
            </a:xfrm>
            <a:custGeom>
              <a:avLst/>
              <a:gdLst/>
              <a:ahLst/>
              <a:cxnLst/>
              <a:rect l="l" t="t" r="r" b="b"/>
              <a:pathLst>
                <a:path w="2096" h="2097" extrusionOk="0">
                  <a:moveTo>
                    <a:pt x="1048" y="1"/>
                  </a:moveTo>
                  <a:cubicBezTo>
                    <a:pt x="477" y="1"/>
                    <a:pt x="1" y="465"/>
                    <a:pt x="1" y="1049"/>
                  </a:cubicBezTo>
                  <a:cubicBezTo>
                    <a:pt x="1" y="1620"/>
                    <a:pt x="477" y="2096"/>
                    <a:pt x="1048" y="2096"/>
                  </a:cubicBezTo>
                  <a:cubicBezTo>
                    <a:pt x="1632" y="2096"/>
                    <a:pt x="2096" y="1620"/>
                    <a:pt x="2096" y="1049"/>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
            <p:cNvSpPr/>
            <p:nvPr/>
          </p:nvSpPr>
          <p:spPr>
            <a:xfrm>
              <a:off x="728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
            <p:cNvSpPr/>
            <p:nvPr/>
          </p:nvSpPr>
          <p:spPr>
            <a:xfrm>
              <a:off x="27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7" y="1619"/>
                    <a:pt x="2107" y="1048"/>
                  </a:cubicBezTo>
                  <a:cubicBezTo>
                    <a:pt x="2107"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
            <p:cNvSpPr/>
            <p:nvPr/>
          </p:nvSpPr>
          <p:spPr>
            <a:xfrm>
              <a:off x="3807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
            <p:cNvSpPr/>
            <p:nvPr/>
          </p:nvSpPr>
          <p:spPr>
            <a:xfrm>
              <a:off x="4825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
            <p:cNvSpPr/>
            <p:nvPr/>
          </p:nvSpPr>
          <p:spPr>
            <a:xfrm>
              <a:off x="58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
            <p:cNvSpPr/>
            <p:nvPr/>
          </p:nvSpPr>
          <p:spPr>
            <a:xfrm>
              <a:off x="68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
            <p:cNvSpPr/>
            <p:nvPr/>
          </p:nvSpPr>
          <p:spPr>
            <a:xfrm>
              <a:off x="7873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
            <p:cNvSpPr/>
            <p:nvPr/>
          </p:nvSpPr>
          <p:spPr>
            <a:xfrm>
              <a:off x="8888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
            <p:cNvSpPr/>
            <p:nvPr/>
          </p:nvSpPr>
          <p:spPr>
            <a:xfrm>
              <a:off x="99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
            <p:cNvSpPr/>
            <p:nvPr/>
          </p:nvSpPr>
          <p:spPr>
            <a:xfrm>
              <a:off x="10918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
            <p:cNvSpPr/>
            <p:nvPr/>
          </p:nvSpPr>
          <p:spPr>
            <a:xfrm>
              <a:off x="11936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
            <p:cNvSpPr/>
            <p:nvPr/>
          </p:nvSpPr>
          <p:spPr>
            <a:xfrm>
              <a:off x="12951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
            <p:cNvSpPr/>
            <p:nvPr/>
          </p:nvSpPr>
          <p:spPr>
            <a:xfrm>
              <a:off x="13966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
            <p:cNvSpPr/>
            <p:nvPr/>
          </p:nvSpPr>
          <p:spPr>
            <a:xfrm>
              <a:off x="1498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
            <p:cNvSpPr/>
            <p:nvPr/>
          </p:nvSpPr>
          <p:spPr>
            <a:xfrm>
              <a:off x="15999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
            <p:cNvSpPr/>
            <p:nvPr/>
          </p:nvSpPr>
          <p:spPr>
            <a:xfrm>
              <a:off x="1701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
            <p:cNvSpPr/>
            <p:nvPr/>
          </p:nvSpPr>
          <p:spPr>
            <a:xfrm>
              <a:off x="18029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
            <p:cNvSpPr/>
            <p:nvPr/>
          </p:nvSpPr>
          <p:spPr>
            <a:xfrm>
              <a:off x="19044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
            <p:cNvSpPr/>
            <p:nvPr/>
          </p:nvSpPr>
          <p:spPr>
            <a:xfrm>
              <a:off x="20062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
            <p:cNvSpPr/>
            <p:nvPr/>
          </p:nvSpPr>
          <p:spPr>
            <a:xfrm>
              <a:off x="210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
            <p:cNvSpPr/>
            <p:nvPr/>
          </p:nvSpPr>
          <p:spPr>
            <a:xfrm>
              <a:off x="220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
            <p:cNvSpPr/>
            <p:nvPr/>
          </p:nvSpPr>
          <p:spPr>
            <a:xfrm>
              <a:off x="23110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
            <p:cNvSpPr/>
            <p:nvPr/>
          </p:nvSpPr>
          <p:spPr>
            <a:xfrm>
              <a:off x="241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
            <p:cNvSpPr/>
            <p:nvPr/>
          </p:nvSpPr>
          <p:spPr>
            <a:xfrm>
              <a:off x="251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
            <p:cNvSpPr/>
            <p:nvPr/>
          </p:nvSpPr>
          <p:spPr>
            <a:xfrm>
              <a:off x="261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
            <p:cNvSpPr/>
            <p:nvPr/>
          </p:nvSpPr>
          <p:spPr>
            <a:xfrm>
              <a:off x="271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
            <p:cNvSpPr/>
            <p:nvPr/>
          </p:nvSpPr>
          <p:spPr>
            <a:xfrm>
              <a:off x="281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
            <p:cNvSpPr/>
            <p:nvPr/>
          </p:nvSpPr>
          <p:spPr>
            <a:xfrm>
              <a:off x="292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
            <p:cNvSpPr/>
            <p:nvPr/>
          </p:nvSpPr>
          <p:spPr>
            <a:xfrm>
              <a:off x="302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
            <p:cNvSpPr/>
            <p:nvPr/>
          </p:nvSpPr>
          <p:spPr>
            <a:xfrm>
              <a:off x="312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
            <p:cNvSpPr/>
            <p:nvPr/>
          </p:nvSpPr>
          <p:spPr>
            <a:xfrm>
              <a:off x="322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
            <p:cNvSpPr/>
            <p:nvPr/>
          </p:nvSpPr>
          <p:spPr>
            <a:xfrm>
              <a:off x="33266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
            <p:cNvSpPr/>
            <p:nvPr/>
          </p:nvSpPr>
          <p:spPr>
            <a:xfrm>
              <a:off x="342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
            <p:cNvSpPr/>
            <p:nvPr/>
          </p:nvSpPr>
          <p:spPr>
            <a:xfrm>
              <a:off x="352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
            <p:cNvSpPr/>
            <p:nvPr/>
          </p:nvSpPr>
          <p:spPr>
            <a:xfrm>
              <a:off x="363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
            <p:cNvSpPr/>
            <p:nvPr/>
          </p:nvSpPr>
          <p:spPr>
            <a:xfrm>
              <a:off x="373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
            <p:cNvSpPr/>
            <p:nvPr/>
          </p:nvSpPr>
          <p:spPr>
            <a:xfrm>
              <a:off x="3834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
            <p:cNvSpPr/>
            <p:nvPr/>
          </p:nvSpPr>
          <p:spPr>
            <a:xfrm>
              <a:off x="393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
            <p:cNvSpPr/>
            <p:nvPr/>
          </p:nvSpPr>
          <p:spPr>
            <a:xfrm>
              <a:off x="403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
            <p:cNvSpPr/>
            <p:nvPr/>
          </p:nvSpPr>
          <p:spPr>
            <a:xfrm>
              <a:off x="413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
            <p:cNvSpPr/>
            <p:nvPr/>
          </p:nvSpPr>
          <p:spPr>
            <a:xfrm>
              <a:off x="42407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
            <p:cNvSpPr/>
            <p:nvPr/>
          </p:nvSpPr>
          <p:spPr>
            <a:xfrm>
              <a:off x="434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
            <p:cNvSpPr/>
            <p:nvPr/>
          </p:nvSpPr>
          <p:spPr>
            <a:xfrm>
              <a:off x="444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
            <p:cNvSpPr/>
            <p:nvPr/>
          </p:nvSpPr>
          <p:spPr>
            <a:xfrm>
              <a:off x="45455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
            <p:cNvSpPr/>
            <p:nvPr/>
          </p:nvSpPr>
          <p:spPr>
            <a:xfrm>
              <a:off x="464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
            <p:cNvSpPr/>
            <p:nvPr/>
          </p:nvSpPr>
          <p:spPr>
            <a:xfrm>
              <a:off x="474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
            <p:cNvSpPr/>
            <p:nvPr/>
          </p:nvSpPr>
          <p:spPr>
            <a:xfrm>
              <a:off x="485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
            <p:cNvSpPr/>
            <p:nvPr/>
          </p:nvSpPr>
          <p:spPr>
            <a:xfrm>
              <a:off x="495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
            <p:cNvSpPr/>
            <p:nvPr/>
          </p:nvSpPr>
          <p:spPr>
            <a:xfrm>
              <a:off x="505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
            <p:cNvSpPr/>
            <p:nvPr/>
          </p:nvSpPr>
          <p:spPr>
            <a:xfrm>
              <a:off x="515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
            <p:cNvSpPr/>
            <p:nvPr/>
          </p:nvSpPr>
          <p:spPr>
            <a:xfrm>
              <a:off x="52566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
            <p:cNvSpPr/>
            <p:nvPr/>
          </p:nvSpPr>
          <p:spPr>
            <a:xfrm>
              <a:off x="535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
            <p:cNvSpPr/>
            <p:nvPr/>
          </p:nvSpPr>
          <p:spPr>
            <a:xfrm>
              <a:off x="545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
            <p:cNvSpPr/>
            <p:nvPr/>
          </p:nvSpPr>
          <p:spPr>
            <a:xfrm>
              <a:off x="556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
            <p:cNvSpPr/>
            <p:nvPr/>
          </p:nvSpPr>
          <p:spPr>
            <a:xfrm>
              <a:off x="566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
            <p:cNvSpPr/>
            <p:nvPr/>
          </p:nvSpPr>
          <p:spPr>
            <a:xfrm>
              <a:off x="57644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
            <p:cNvSpPr/>
            <p:nvPr/>
          </p:nvSpPr>
          <p:spPr>
            <a:xfrm>
              <a:off x="586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
            <p:cNvSpPr/>
            <p:nvPr/>
          </p:nvSpPr>
          <p:spPr>
            <a:xfrm>
              <a:off x="596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
            <p:cNvSpPr/>
            <p:nvPr/>
          </p:nvSpPr>
          <p:spPr>
            <a:xfrm>
              <a:off x="606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
            <p:cNvSpPr/>
            <p:nvPr/>
          </p:nvSpPr>
          <p:spPr>
            <a:xfrm>
              <a:off x="61710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
            <p:cNvSpPr/>
            <p:nvPr/>
          </p:nvSpPr>
          <p:spPr>
            <a:xfrm>
              <a:off x="627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
            <p:cNvSpPr/>
            <p:nvPr/>
          </p:nvSpPr>
          <p:spPr>
            <a:xfrm>
              <a:off x="637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
            <p:cNvSpPr/>
            <p:nvPr/>
          </p:nvSpPr>
          <p:spPr>
            <a:xfrm>
              <a:off x="64755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
            <p:cNvSpPr/>
            <p:nvPr/>
          </p:nvSpPr>
          <p:spPr>
            <a:xfrm>
              <a:off x="657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
            <p:cNvSpPr/>
            <p:nvPr/>
          </p:nvSpPr>
          <p:spPr>
            <a:xfrm>
              <a:off x="667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
            <p:cNvSpPr/>
            <p:nvPr/>
          </p:nvSpPr>
          <p:spPr>
            <a:xfrm>
              <a:off x="678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
            <p:cNvSpPr/>
            <p:nvPr/>
          </p:nvSpPr>
          <p:spPr>
            <a:xfrm>
              <a:off x="6881800" y="3217500"/>
              <a:ext cx="52700" cy="52400"/>
            </a:xfrm>
            <a:custGeom>
              <a:avLst/>
              <a:gdLst/>
              <a:ahLst/>
              <a:cxnLst/>
              <a:rect l="l" t="t" r="r" b="b"/>
              <a:pathLst>
                <a:path w="2108" h="2096" extrusionOk="0">
                  <a:moveTo>
                    <a:pt x="1060" y="0"/>
                  </a:moveTo>
                  <a:cubicBezTo>
                    <a:pt x="477" y="0"/>
                    <a:pt x="1" y="464"/>
                    <a:pt x="1" y="1048"/>
                  </a:cubicBezTo>
                  <a:cubicBezTo>
                    <a:pt x="1" y="1619"/>
                    <a:pt x="477" y="2096"/>
                    <a:pt x="1060" y="2096"/>
                  </a:cubicBezTo>
                  <a:cubicBezTo>
                    <a:pt x="1632" y="2096"/>
                    <a:pt x="2108" y="1619"/>
                    <a:pt x="2108" y="1048"/>
                  </a:cubicBezTo>
                  <a:cubicBezTo>
                    <a:pt x="2108" y="464"/>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
            <p:cNvSpPr/>
            <p:nvPr/>
          </p:nvSpPr>
          <p:spPr>
            <a:xfrm>
              <a:off x="698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
            <p:cNvSpPr/>
            <p:nvPr/>
          </p:nvSpPr>
          <p:spPr>
            <a:xfrm>
              <a:off x="708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
            <p:cNvSpPr/>
            <p:nvPr/>
          </p:nvSpPr>
          <p:spPr>
            <a:xfrm>
              <a:off x="7186600" y="3217500"/>
              <a:ext cx="52400" cy="52400"/>
            </a:xfrm>
            <a:custGeom>
              <a:avLst/>
              <a:gdLst/>
              <a:ahLst/>
              <a:cxnLst/>
              <a:rect l="l" t="t" r="r" b="b"/>
              <a:pathLst>
                <a:path w="2096" h="2096" extrusionOk="0">
                  <a:moveTo>
                    <a:pt x="1048" y="0"/>
                  </a:moveTo>
                  <a:cubicBezTo>
                    <a:pt x="477" y="0"/>
                    <a:pt x="1" y="464"/>
                    <a:pt x="1" y="1048"/>
                  </a:cubicBezTo>
                  <a:cubicBezTo>
                    <a:pt x="1" y="1619"/>
                    <a:pt x="477" y="2096"/>
                    <a:pt x="1048" y="2096"/>
                  </a:cubicBezTo>
                  <a:cubicBezTo>
                    <a:pt x="1632" y="2096"/>
                    <a:pt x="2096" y="1619"/>
                    <a:pt x="2096" y="1048"/>
                  </a:cubicBezTo>
                  <a:cubicBezTo>
                    <a:pt x="2096" y="464"/>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
            <p:cNvSpPr/>
            <p:nvPr/>
          </p:nvSpPr>
          <p:spPr>
            <a:xfrm>
              <a:off x="728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
            <p:cNvSpPr/>
            <p:nvPr/>
          </p:nvSpPr>
          <p:spPr>
            <a:xfrm>
              <a:off x="27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
            <p:cNvSpPr/>
            <p:nvPr/>
          </p:nvSpPr>
          <p:spPr>
            <a:xfrm>
              <a:off x="3807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
            <p:cNvSpPr/>
            <p:nvPr/>
          </p:nvSpPr>
          <p:spPr>
            <a:xfrm>
              <a:off x="4825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
            <p:cNvSpPr/>
            <p:nvPr/>
          </p:nvSpPr>
          <p:spPr>
            <a:xfrm>
              <a:off x="58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
            <p:cNvSpPr/>
            <p:nvPr/>
          </p:nvSpPr>
          <p:spPr>
            <a:xfrm>
              <a:off x="68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
            <p:cNvSpPr/>
            <p:nvPr/>
          </p:nvSpPr>
          <p:spPr>
            <a:xfrm>
              <a:off x="7873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
            <p:cNvSpPr/>
            <p:nvPr/>
          </p:nvSpPr>
          <p:spPr>
            <a:xfrm>
              <a:off x="8888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
            <p:cNvSpPr/>
            <p:nvPr/>
          </p:nvSpPr>
          <p:spPr>
            <a:xfrm>
              <a:off x="99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
            <p:cNvSpPr/>
            <p:nvPr/>
          </p:nvSpPr>
          <p:spPr>
            <a:xfrm>
              <a:off x="10918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
            <p:cNvSpPr/>
            <p:nvPr/>
          </p:nvSpPr>
          <p:spPr>
            <a:xfrm>
              <a:off x="11936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
            <p:cNvSpPr/>
            <p:nvPr/>
          </p:nvSpPr>
          <p:spPr>
            <a:xfrm>
              <a:off x="12951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
            <p:cNvSpPr/>
            <p:nvPr/>
          </p:nvSpPr>
          <p:spPr>
            <a:xfrm>
              <a:off x="13966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
            <p:cNvSpPr/>
            <p:nvPr/>
          </p:nvSpPr>
          <p:spPr>
            <a:xfrm>
              <a:off x="1498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
            <p:cNvSpPr/>
            <p:nvPr/>
          </p:nvSpPr>
          <p:spPr>
            <a:xfrm>
              <a:off x="15999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
            <p:cNvSpPr/>
            <p:nvPr/>
          </p:nvSpPr>
          <p:spPr>
            <a:xfrm>
              <a:off x="1701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
            <p:cNvSpPr/>
            <p:nvPr/>
          </p:nvSpPr>
          <p:spPr>
            <a:xfrm>
              <a:off x="18029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
            <p:cNvSpPr/>
            <p:nvPr/>
          </p:nvSpPr>
          <p:spPr>
            <a:xfrm>
              <a:off x="19044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
            <p:cNvSpPr/>
            <p:nvPr/>
          </p:nvSpPr>
          <p:spPr>
            <a:xfrm>
              <a:off x="20062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
            <p:cNvSpPr/>
            <p:nvPr/>
          </p:nvSpPr>
          <p:spPr>
            <a:xfrm>
              <a:off x="210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
            <p:cNvSpPr/>
            <p:nvPr/>
          </p:nvSpPr>
          <p:spPr>
            <a:xfrm>
              <a:off x="220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
            <p:cNvSpPr/>
            <p:nvPr/>
          </p:nvSpPr>
          <p:spPr>
            <a:xfrm>
              <a:off x="23110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
            <p:cNvSpPr/>
            <p:nvPr/>
          </p:nvSpPr>
          <p:spPr>
            <a:xfrm>
              <a:off x="241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
            <p:cNvSpPr/>
            <p:nvPr/>
          </p:nvSpPr>
          <p:spPr>
            <a:xfrm>
              <a:off x="251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
            <p:cNvSpPr/>
            <p:nvPr/>
          </p:nvSpPr>
          <p:spPr>
            <a:xfrm>
              <a:off x="261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
            <p:cNvSpPr/>
            <p:nvPr/>
          </p:nvSpPr>
          <p:spPr>
            <a:xfrm>
              <a:off x="271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
            <p:cNvSpPr/>
            <p:nvPr/>
          </p:nvSpPr>
          <p:spPr>
            <a:xfrm>
              <a:off x="281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
            <p:cNvSpPr/>
            <p:nvPr/>
          </p:nvSpPr>
          <p:spPr>
            <a:xfrm>
              <a:off x="292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
            <p:cNvSpPr/>
            <p:nvPr/>
          </p:nvSpPr>
          <p:spPr>
            <a:xfrm>
              <a:off x="302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
            <p:cNvSpPr/>
            <p:nvPr/>
          </p:nvSpPr>
          <p:spPr>
            <a:xfrm>
              <a:off x="312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
            <p:cNvSpPr/>
            <p:nvPr/>
          </p:nvSpPr>
          <p:spPr>
            <a:xfrm>
              <a:off x="322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
            <p:cNvSpPr/>
            <p:nvPr/>
          </p:nvSpPr>
          <p:spPr>
            <a:xfrm>
              <a:off x="33266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
            <p:cNvSpPr/>
            <p:nvPr/>
          </p:nvSpPr>
          <p:spPr>
            <a:xfrm>
              <a:off x="342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
            <p:cNvSpPr/>
            <p:nvPr/>
          </p:nvSpPr>
          <p:spPr>
            <a:xfrm>
              <a:off x="352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
            <p:cNvSpPr/>
            <p:nvPr/>
          </p:nvSpPr>
          <p:spPr>
            <a:xfrm>
              <a:off x="363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
            <p:cNvSpPr/>
            <p:nvPr/>
          </p:nvSpPr>
          <p:spPr>
            <a:xfrm>
              <a:off x="373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
            <p:cNvSpPr/>
            <p:nvPr/>
          </p:nvSpPr>
          <p:spPr>
            <a:xfrm>
              <a:off x="3834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
            <p:cNvSpPr/>
            <p:nvPr/>
          </p:nvSpPr>
          <p:spPr>
            <a:xfrm>
              <a:off x="393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
            <p:cNvSpPr/>
            <p:nvPr/>
          </p:nvSpPr>
          <p:spPr>
            <a:xfrm>
              <a:off x="403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
            <p:cNvSpPr/>
            <p:nvPr/>
          </p:nvSpPr>
          <p:spPr>
            <a:xfrm>
              <a:off x="413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
            <p:cNvSpPr/>
            <p:nvPr/>
          </p:nvSpPr>
          <p:spPr>
            <a:xfrm>
              <a:off x="42407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
            <p:cNvSpPr/>
            <p:nvPr/>
          </p:nvSpPr>
          <p:spPr>
            <a:xfrm>
              <a:off x="434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
            <p:cNvSpPr/>
            <p:nvPr/>
          </p:nvSpPr>
          <p:spPr>
            <a:xfrm>
              <a:off x="444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
            <p:cNvSpPr/>
            <p:nvPr/>
          </p:nvSpPr>
          <p:spPr>
            <a:xfrm>
              <a:off x="45455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
            <p:cNvSpPr/>
            <p:nvPr/>
          </p:nvSpPr>
          <p:spPr>
            <a:xfrm>
              <a:off x="464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
            <p:cNvSpPr/>
            <p:nvPr/>
          </p:nvSpPr>
          <p:spPr>
            <a:xfrm>
              <a:off x="474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
            <p:cNvSpPr/>
            <p:nvPr/>
          </p:nvSpPr>
          <p:spPr>
            <a:xfrm>
              <a:off x="485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
            <p:cNvSpPr/>
            <p:nvPr/>
          </p:nvSpPr>
          <p:spPr>
            <a:xfrm>
              <a:off x="495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
            <p:cNvSpPr/>
            <p:nvPr/>
          </p:nvSpPr>
          <p:spPr>
            <a:xfrm>
              <a:off x="505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
            <p:cNvSpPr/>
            <p:nvPr/>
          </p:nvSpPr>
          <p:spPr>
            <a:xfrm>
              <a:off x="515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
            <p:cNvSpPr/>
            <p:nvPr/>
          </p:nvSpPr>
          <p:spPr>
            <a:xfrm>
              <a:off x="52566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
            <p:cNvSpPr/>
            <p:nvPr/>
          </p:nvSpPr>
          <p:spPr>
            <a:xfrm>
              <a:off x="535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
            <p:cNvSpPr/>
            <p:nvPr/>
          </p:nvSpPr>
          <p:spPr>
            <a:xfrm>
              <a:off x="545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
            <p:cNvSpPr/>
            <p:nvPr/>
          </p:nvSpPr>
          <p:spPr>
            <a:xfrm>
              <a:off x="556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
            <p:cNvSpPr/>
            <p:nvPr/>
          </p:nvSpPr>
          <p:spPr>
            <a:xfrm>
              <a:off x="566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
            <p:cNvSpPr/>
            <p:nvPr/>
          </p:nvSpPr>
          <p:spPr>
            <a:xfrm>
              <a:off x="57644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
            <p:cNvSpPr/>
            <p:nvPr/>
          </p:nvSpPr>
          <p:spPr>
            <a:xfrm>
              <a:off x="586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
            <p:cNvSpPr/>
            <p:nvPr/>
          </p:nvSpPr>
          <p:spPr>
            <a:xfrm>
              <a:off x="596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
            <p:cNvSpPr/>
            <p:nvPr/>
          </p:nvSpPr>
          <p:spPr>
            <a:xfrm>
              <a:off x="606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
            <p:cNvSpPr/>
            <p:nvPr/>
          </p:nvSpPr>
          <p:spPr>
            <a:xfrm>
              <a:off x="61710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
            <p:cNvSpPr/>
            <p:nvPr/>
          </p:nvSpPr>
          <p:spPr>
            <a:xfrm>
              <a:off x="627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
            <p:cNvSpPr/>
            <p:nvPr/>
          </p:nvSpPr>
          <p:spPr>
            <a:xfrm>
              <a:off x="637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
            <p:cNvSpPr/>
            <p:nvPr/>
          </p:nvSpPr>
          <p:spPr>
            <a:xfrm>
              <a:off x="64755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
            <p:cNvSpPr/>
            <p:nvPr/>
          </p:nvSpPr>
          <p:spPr>
            <a:xfrm>
              <a:off x="657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
            <p:cNvSpPr/>
            <p:nvPr/>
          </p:nvSpPr>
          <p:spPr>
            <a:xfrm>
              <a:off x="667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
            <p:cNvSpPr/>
            <p:nvPr/>
          </p:nvSpPr>
          <p:spPr>
            <a:xfrm>
              <a:off x="678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
            <p:cNvSpPr/>
            <p:nvPr/>
          </p:nvSpPr>
          <p:spPr>
            <a:xfrm>
              <a:off x="6881800" y="337257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
            <p:cNvSpPr/>
            <p:nvPr/>
          </p:nvSpPr>
          <p:spPr>
            <a:xfrm>
              <a:off x="698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
            <p:cNvSpPr/>
            <p:nvPr/>
          </p:nvSpPr>
          <p:spPr>
            <a:xfrm>
              <a:off x="708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
            <p:cNvSpPr/>
            <p:nvPr/>
          </p:nvSpPr>
          <p:spPr>
            <a:xfrm>
              <a:off x="7186600" y="337257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
            <p:cNvSpPr/>
            <p:nvPr/>
          </p:nvSpPr>
          <p:spPr>
            <a:xfrm>
              <a:off x="728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
            <p:cNvSpPr/>
            <p:nvPr/>
          </p:nvSpPr>
          <p:spPr>
            <a:xfrm>
              <a:off x="27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7" y="1632"/>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
            <p:cNvSpPr/>
            <p:nvPr/>
          </p:nvSpPr>
          <p:spPr>
            <a:xfrm>
              <a:off x="3807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
            <p:cNvSpPr/>
            <p:nvPr/>
          </p:nvSpPr>
          <p:spPr>
            <a:xfrm>
              <a:off x="4825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
            <p:cNvSpPr/>
            <p:nvPr/>
          </p:nvSpPr>
          <p:spPr>
            <a:xfrm>
              <a:off x="58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
            <p:cNvSpPr/>
            <p:nvPr/>
          </p:nvSpPr>
          <p:spPr>
            <a:xfrm>
              <a:off x="68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
            <p:cNvSpPr/>
            <p:nvPr/>
          </p:nvSpPr>
          <p:spPr>
            <a:xfrm>
              <a:off x="7873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
            <p:cNvSpPr/>
            <p:nvPr/>
          </p:nvSpPr>
          <p:spPr>
            <a:xfrm>
              <a:off x="8888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
            <p:cNvSpPr/>
            <p:nvPr/>
          </p:nvSpPr>
          <p:spPr>
            <a:xfrm>
              <a:off x="99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
            <p:cNvSpPr/>
            <p:nvPr/>
          </p:nvSpPr>
          <p:spPr>
            <a:xfrm>
              <a:off x="10918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
            <p:cNvSpPr/>
            <p:nvPr/>
          </p:nvSpPr>
          <p:spPr>
            <a:xfrm>
              <a:off x="11936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
            <p:cNvSpPr/>
            <p:nvPr/>
          </p:nvSpPr>
          <p:spPr>
            <a:xfrm>
              <a:off x="12951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
            <p:cNvSpPr/>
            <p:nvPr/>
          </p:nvSpPr>
          <p:spPr>
            <a:xfrm>
              <a:off x="13966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
            <p:cNvSpPr/>
            <p:nvPr/>
          </p:nvSpPr>
          <p:spPr>
            <a:xfrm>
              <a:off x="1498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
            <p:cNvSpPr/>
            <p:nvPr/>
          </p:nvSpPr>
          <p:spPr>
            <a:xfrm>
              <a:off x="15999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
            <p:cNvSpPr/>
            <p:nvPr/>
          </p:nvSpPr>
          <p:spPr>
            <a:xfrm>
              <a:off x="1701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
            <p:cNvSpPr/>
            <p:nvPr/>
          </p:nvSpPr>
          <p:spPr>
            <a:xfrm>
              <a:off x="18029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
            <p:cNvSpPr/>
            <p:nvPr/>
          </p:nvSpPr>
          <p:spPr>
            <a:xfrm>
              <a:off x="19044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
            <p:cNvSpPr/>
            <p:nvPr/>
          </p:nvSpPr>
          <p:spPr>
            <a:xfrm>
              <a:off x="20062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
            <p:cNvSpPr/>
            <p:nvPr/>
          </p:nvSpPr>
          <p:spPr>
            <a:xfrm>
              <a:off x="210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
            <p:cNvSpPr/>
            <p:nvPr/>
          </p:nvSpPr>
          <p:spPr>
            <a:xfrm>
              <a:off x="220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
            <p:cNvSpPr/>
            <p:nvPr/>
          </p:nvSpPr>
          <p:spPr>
            <a:xfrm>
              <a:off x="23110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
            <p:cNvSpPr/>
            <p:nvPr/>
          </p:nvSpPr>
          <p:spPr>
            <a:xfrm>
              <a:off x="241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
            <p:cNvSpPr/>
            <p:nvPr/>
          </p:nvSpPr>
          <p:spPr>
            <a:xfrm>
              <a:off x="251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
            <p:cNvSpPr/>
            <p:nvPr/>
          </p:nvSpPr>
          <p:spPr>
            <a:xfrm>
              <a:off x="261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
            <p:cNvSpPr/>
            <p:nvPr/>
          </p:nvSpPr>
          <p:spPr>
            <a:xfrm>
              <a:off x="271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
            <p:cNvSpPr/>
            <p:nvPr/>
          </p:nvSpPr>
          <p:spPr>
            <a:xfrm>
              <a:off x="281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
            <p:cNvSpPr/>
            <p:nvPr/>
          </p:nvSpPr>
          <p:spPr>
            <a:xfrm>
              <a:off x="292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
            <p:cNvSpPr/>
            <p:nvPr/>
          </p:nvSpPr>
          <p:spPr>
            <a:xfrm>
              <a:off x="302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
            <p:cNvSpPr/>
            <p:nvPr/>
          </p:nvSpPr>
          <p:spPr>
            <a:xfrm>
              <a:off x="312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
            <p:cNvSpPr/>
            <p:nvPr/>
          </p:nvSpPr>
          <p:spPr>
            <a:xfrm>
              <a:off x="322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
            <p:cNvSpPr/>
            <p:nvPr/>
          </p:nvSpPr>
          <p:spPr>
            <a:xfrm>
              <a:off x="33266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
            <p:cNvSpPr/>
            <p:nvPr/>
          </p:nvSpPr>
          <p:spPr>
            <a:xfrm>
              <a:off x="342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
            <p:cNvSpPr/>
            <p:nvPr/>
          </p:nvSpPr>
          <p:spPr>
            <a:xfrm>
              <a:off x="352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
            <p:cNvSpPr/>
            <p:nvPr/>
          </p:nvSpPr>
          <p:spPr>
            <a:xfrm>
              <a:off x="363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
            <p:cNvSpPr/>
            <p:nvPr/>
          </p:nvSpPr>
          <p:spPr>
            <a:xfrm>
              <a:off x="373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
            <p:cNvSpPr/>
            <p:nvPr/>
          </p:nvSpPr>
          <p:spPr>
            <a:xfrm>
              <a:off x="3834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
            <p:cNvSpPr/>
            <p:nvPr/>
          </p:nvSpPr>
          <p:spPr>
            <a:xfrm>
              <a:off x="393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
            <p:cNvSpPr/>
            <p:nvPr/>
          </p:nvSpPr>
          <p:spPr>
            <a:xfrm>
              <a:off x="403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
            <p:cNvSpPr/>
            <p:nvPr/>
          </p:nvSpPr>
          <p:spPr>
            <a:xfrm>
              <a:off x="413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
            <p:cNvSpPr/>
            <p:nvPr/>
          </p:nvSpPr>
          <p:spPr>
            <a:xfrm>
              <a:off x="42407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
            <p:cNvSpPr/>
            <p:nvPr/>
          </p:nvSpPr>
          <p:spPr>
            <a:xfrm>
              <a:off x="434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
            <p:cNvSpPr/>
            <p:nvPr/>
          </p:nvSpPr>
          <p:spPr>
            <a:xfrm>
              <a:off x="444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
            <p:cNvSpPr/>
            <p:nvPr/>
          </p:nvSpPr>
          <p:spPr>
            <a:xfrm>
              <a:off x="45455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
            <p:cNvSpPr/>
            <p:nvPr/>
          </p:nvSpPr>
          <p:spPr>
            <a:xfrm>
              <a:off x="464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
            <p:cNvSpPr/>
            <p:nvPr/>
          </p:nvSpPr>
          <p:spPr>
            <a:xfrm>
              <a:off x="474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
            <p:cNvSpPr/>
            <p:nvPr/>
          </p:nvSpPr>
          <p:spPr>
            <a:xfrm>
              <a:off x="485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
            <p:cNvSpPr/>
            <p:nvPr/>
          </p:nvSpPr>
          <p:spPr>
            <a:xfrm>
              <a:off x="495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
            <p:cNvSpPr/>
            <p:nvPr/>
          </p:nvSpPr>
          <p:spPr>
            <a:xfrm>
              <a:off x="505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
            <p:cNvSpPr/>
            <p:nvPr/>
          </p:nvSpPr>
          <p:spPr>
            <a:xfrm>
              <a:off x="515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
            <p:cNvSpPr/>
            <p:nvPr/>
          </p:nvSpPr>
          <p:spPr>
            <a:xfrm>
              <a:off x="52566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
            <p:cNvSpPr/>
            <p:nvPr/>
          </p:nvSpPr>
          <p:spPr>
            <a:xfrm>
              <a:off x="535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
            <p:cNvSpPr/>
            <p:nvPr/>
          </p:nvSpPr>
          <p:spPr>
            <a:xfrm>
              <a:off x="545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
            <p:cNvSpPr/>
            <p:nvPr/>
          </p:nvSpPr>
          <p:spPr>
            <a:xfrm>
              <a:off x="556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
            <p:cNvSpPr/>
            <p:nvPr/>
          </p:nvSpPr>
          <p:spPr>
            <a:xfrm>
              <a:off x="566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
            <p:cNvSpPr/>
            <p:nvPr/>
          </p:nvSpPr>
          <p:spPr>
            <a:xfrm>
              <a:off x="57644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
            <p:cNvSpPr/>
            <p:nvPr/>
          </p:nvSpPr>
          <p:spPr>
            <a:xfrm>
              <a:off x="586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
            <p:cNvSpPr/>
            <p:nvPr/>
          </p:nvSpPr>
          <p:spPr>
            <a:xfrm>
              <a:off x="596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
            <p:cNvSpPr/>
            <p:nvPr/>
          </p:nvSpPr>
          <p:spPr>
            <a:xfrm>
              <a:off x="606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
            <p:cNvSpPr/>
            <p:nvPr/>
          </p:nvSpPr>
          <p:spPr>
            <a:xfrm>
              <a:off x="61710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
            <p:cNvSpPr/>
            <p:nvPr/>
          </p:nvSpPr>
          <p:spPr>
            <a:xfrm>
              <a:off x="627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
            <p:cNvSpPr/>
            <p:nvPr/>
          </p:nvSpPr>
          <p:spPr>
            <a:xfrm>
              <a:off x="637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
            <p:cNvSpPr/>
            <p:nvPr/>
          </p:nvSpPr>
          <p:spPr>
            <a:xfrm>
              <a:off x="64755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
            <p:cNvSpPr/>
            <p:nvPr/>
          </p:nvSpPr>
          <p:spPr>
            <a:xfrm>
              <a:off x="657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
            <p:cNvSpPr/>
            <p:nvPr/>
          </p:nvSpPr>
          <p:spPr>
            <a:xfrm>
              <a:off x="667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
            <p:cNvSpPr/>
            <p:nvPr/>
          </p:nvSpPr>
          <p:spPr>
            <a:xfrm>
              <a:off x="678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
            <p:cNvSpPr/>
            <p:nvPr/>
          </p:nvSpPr>
          <p:spPr>
            <a:xfrm>
              <a:off x="6881800" y="3527650"/>
              <a:ext cx="52700" cy="52400"/>
            </a:xfrm>
            <a:custGeom>
              <a:avLst/>
              <a:gdLst/>
              <a:ahLst/>
              <a:cxnLst/>
              <a:rect l="l" t="t" r="r" b="b"/>
              <a:pathLst>
                <a:path w="2108" h="2096" extrusionOk="0">
                  <a:moveTo>
                    <a:pt x="1060" y="0"/>
                  </a:moveTo>
                  <a:cubicBezTo>
                    <a:pt x="477" y="0"/>
                    <a:pt x="1" y="465"/>
                    <a:pt x="1" y="1048"/>
                  </a:cubicBezTo>
                  <a:cubicBezTo>
                    <a:pt x="1" y="1632"/>
                    <a:pt x="477" y="2096"/>
                    <a:pt x="1060" y="2096"/>
                  </a:cubicBezTo>
                  <a:cubicBezTo>
                    <a:pt x="1632" y="2096"/>
                    <a:pt x="2108" y="1632"/>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
            <p:cNvSpPr/>
            <p:nvPr/>
          </p:nvSpPr>
          <p:spPr>
            <a:xfrm>
              <a:off x="698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
            <p:cNvSpPr/>
            <p:nvPr/>
          </p:nvSpPr>
          <p:spPr>
            <a:xfrm>
              <a:off x="708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
            <p:cNvSpPr/>
            <p:nvPr/>
          </p:nvSpPr>
          <p:spPr>
            <a:xfrm>
              <a:off x="7186600" y="3527650"/>
              <a:ext cx="52400" cy="52400"/>
            </a:xfrm>
            <a:custGeom>
              <a:avLst/>
              <a:gdLst/>
              <a:ahLst/>
              <a:cxnLst/>
              <a:rect l="l" t="t" r="r" b="b"/>
              <a:pathLst>
                <a:path w="2096" h="2096" extrusionOk="0">
                  <a:moveTo>
                    <a:pt x="1048" y="0"/>
                  </a:moveTo>
                  <a:cubicBezTo>
                    <a:pt x="477" y="0"/>
                    <a:pt x="1" y="465"/>
                    <a:pt x="1" y="1048"/>
                  </a:cubicBezTo>
                  <a:cubicBezTo>
                    <a:pt x="1" y="1632"/>
                    <a:pt x="477" y="2096"/>
                    <a:pt x="1048" y="2096"/>
                  </a:cubicBezTo>
                  <a:cubicBezTo>
                    <a:pt x="1632" y="2096"/>
                    <a:pt x="2096" y="1632"/>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
            <p:cNvSpPr/>
            <p:nvPr/>
          </p:nvSpPr>
          <p:spPr>
            <a:xfrm>
              <a:off x="728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
            <p:cNvSpPr/>
            <p:nvPr/>
          </p:nvSpPr>
          <p:spPr>
            <a:xfrm>
              <a:off x="27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
            <p:cNvSpPr/>
            <p:nvPr/>
          </p:nvSpPr>
          <p:spPr>
            <a:xfrm>
              <a:off x="3807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
            <p:cNvSpPr/>
            <p:nvPr/>
          </p:nvSpPr>
          <p:spPr>
            <a:xfrm>
              <a:off x="4825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
            <p:cNvSpPr/>
            <p:nvPr/>
          </p:nvSpPr>
          <p:spPr>
            <a:xfrm>
              <a:off x="58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
            <p:cNvSpPr/>
            <p:nvPr/>
          </p:nvSpPr>
          <p:spPr>
            <a:xfrm>
              <a:off x="68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
            <p:cNvSpPr/>
            <p:nvPr/>
          </p:nvSpPr>
          <p:spPr>
            <a:xfrm>
              <a:off x="7873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
            <p:cNvSpPr/>
            <p:nvPr/>
          </p:nvSpPr>
          <p:spPr>
            <a:xfrm>
              <a:off x="8888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
            <p:cNvSpPr/>
            <p:nvPr/>
          </p:nvSpPr>
          <p:spPr>
            <a:xfrm>
              <a:off x="99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
            <p:cNvSpPr/>
            <p:nvPr/>
          </p:nvSpPr>
          <p:spPr>
            <a:xfrm>
              <a:off x="10918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
            <p:cNvSpPr/>
            <p:nvPr/>
          </p:nvSpPr>
          <p:spPr>
            <a:xfrm>
              <a:off x="11936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
            <p:cNvSpPr/>
            <p:nvPr/>
          </p:nvSpPr>
          <p:spPr>
            <a:xfrm>
              <a:off x="12951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
            <p:cNvSpPr/>
            <p:nvPr/>
          </p:nvSpPr>
          <p:spPr>
            <a:xfrm>
              <a:off x="13966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
            <p:cNvSpPr/>
            <p:nvPr/>
          </p:nvSpPr>
          <p:spPr>
            <a:xfrm>
              <a:off x="1498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
            <p:cNvSpPr/>
            <p:nvPr/>
          </p:nvSpPr>
          <p:spPr>
            <a:xfrm>
              <a:off x="15999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
            <p:cNvSpPr/>
            <p:nvPr/>
          </p:nvSpPr>
          <p:spPr>
            <a:xfrm>
              <a:off x="1701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
            <p:cNvSpPr/>
            <p:nvPr/>
          </p:nvSpPr>
          <p:spPr>
            <a:xfrm>
              <a:off x="18029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
            <p:cNvSpPr/>
            <p:nvPr/>
          </p:nvSpPr>
          <p:spPr>
            <a:xfrm>
              <a:off x="19044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
            <p:cNvSpPr/>
            <p:nvPr/>
          </p:nvSpPr>
          <p:spPr>
            <a:xfrm>
              <a:off x="20062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
            <p:cNvSpPr/>
            <p:nvPr/>
          </p:nvSpPr>
          <p:spPr>
            <a:xfrm>
              <a:off x="210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
            <p:cNvSpPr/>
            <p:nvPr/>
          </p:nvSpPr>
          <p:spPr>
            <a:xfrm>
              <a:off x="220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
            <p:cNvSpPr/>
            <p:nvPr/>
          </p:nvSpPr>
          <p:spPr>
            <a:xfrm>
              <a:off x="23110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
            <p:cNvSpPr/>
            <p:nvPr/>
          </p:nvSpPr>
          <p:spPr>
            <a:xfrm>
              <a:off x="241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
            <p:cNvSpPr/>
            <p:nvPr/>
          </p:nvSpPr>
          <p:spPr>
            <a:xfrm>
              <a:off x="251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
            <p:cNvSpPr/>
            <p:nvPr/>
          </p:nvSpPr>
          <p:spPr>
            <a:xfrm>
              <a:off x="261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
            <p:cNvSpPr/>
            <p:nvPr/>
          </p:nvSpPr>
          <p:spPr>
            <a:xfrm>
              <a:off x="271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
            <p:cNvSpPr/>
            <p:nvPr/>
          </p:nvSpPr>
          <p:spPr>
            <a:xfrm>
              <a:off x="281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
            <p:cNvSpPr/>
            <p:nvPr/>
          </p:nvSpPr>
          <p:spPr>
            <a:xfrm>
              <a:off x="292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
            <p:cNvSpPr/>
            <p:nvPr/>
          </p:nvSpPr>
          <p:spPr>
            <a:xfrm>
              <a:off x="302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
            <p:cNvSpPr/>
            <p:nvPr/>
          </p:nvSpPr>
          <p:spPr>
            <a:xfrm>
              <a:off x="312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
            <p:cNvSpPr/>
            <p:nvPr/>
          </p:nvSpPr>
          <p:spPr>
            <a:xfrm>
              <a:off x="322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
            <p:cNvSpPr/>
            <p:nvPr/>
          </p:nvSpPr>
          <p:spPr>
            <a:xfrm>
              <a:off x="33266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
            <p:cNvSpPr/>
            <p:nvPr/>
          </p:nvSpPr>
          <p:spPr>
            <a:xfrm>
              <a:off x="342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
            <p:cNvSpPr/>
            <p:nvPr/>
          </p:nvSpPr>
          <p:spPr>
            <a:xfrm>
              <a:off x="352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
            <p:cNvSpPr/>
            <p:nvPr/>
          </p:nvSpPr>
          <p:spPr>
            <a:xfrm>
              <a:off x="363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
            <p:cNvSpPr/>
            <p:nvPr/>
          </p:nvSpPr>
          <p:spPr>
            <a:xfrm>
              <a:off x="373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
            <p:cNvSpPr/>
            <p:nvPr/>
          </p:nvSpPr>
          <p:spPr>
            <a:xfrm>
              <a:off x="3834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
            <p:cNvSpPr/>
            <p:nvPr/>
          </p:nvSpPr>
          <p:spPr>
            <a:xfrm>
              <a:off x="393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
            <p:cNvSpPr/>
            <p:nvPr/>
          </p:nvSpPr>
          <p:spPr>
            <a:xfrm>
              <a:off x="403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
            <p:cNvSpPr/>
            <p:nvPr/>
          </p:nvSpPr>
          <p:spPr>
            <a:xfrm>
              <a:off x="413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
            <p:cNvSpPr/>
            <p:nvPr/>
          </p:nvSpPr>
          <p:spPr>
            <a:xfrm>
              <a:off x="42407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
            <p:cNvSpPr/>
            <p:nvPr/>
          </p:nvSpPr>
          <p:spPr>
            <a:xfrm>
              <a:off x="434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
            <p:cNvSpPr/>
            <p:nvPr/>
          </p:nvSpPr>
          <p:spPr>
            <a:xfrm>
              <a:off x="444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
            <p:cNvSpPr/>
            <p:nvPr/>
          </p:nvSpPr>
          <p:spPr>
            <a:xfrm>
              <a:off x="45455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
            <p:cNvSpPr/>
            <p:nvPr/>
          </p:nvSpPr>
          <p:spPr>
            <a:xfrm>
              <a:off x="464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
            <p:cNvSpPr/>
            <p:nvPr/>
          </p:nvSpPr>
          <p:spPr>
            <a:xfrm>
              <a:off x="474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
            <p:cNvSpPr/>
            <p:nvPr/>
          </p:nvSpPr>
          <p:spPr>
            <a:xfrm>
              <a:off x="485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
            <p:cNvSpPr/>
            <p:nvPr/>
          </p:nvSpPr>
          <p:spPr>
            <a:xfrm>
              <a:off x="495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
            <p:cNvSpPr/>
            <p:nvPr/>
          </p:nvSpPr>
          <p:spPr>
            <a:xfrm>
              <a:off x="505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
            <p:cNvSpPr/>
            <p:nvPr/>
          </p:nvSpPr>
          <p:spPr>
            <a:xfrm>
              <a:off x="515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
            <p:cNvSpPr/>
            <p:nvPr/>
          </p:nvSpPr>
          <p:spPr>
            <a:xfrm>
              <a:off x="52566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
            <p:cNvSpPr/>
            <p:nvPr/>
          </p:nvSpPr>
          <p:spPr>
            <a:xfrm>
              <a:off x="535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
            <p:cNvSpPr/>
            <p:nvPr/>
          </p:nvSpPr>
          <p:spPr>
            <a:xfrm>
              <a:off x="545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
            <p:cNvSpPr/>
            <p:nvPr/>
          </p:nvSpPr>
          <p:spPr>
            <a:xfrm>
              <a:off x="556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
            <p:cNvSpPr/>
            <p:nvPr/>
          </p:nvSpPr>
          <p:spPr>
            <a:xfrm>
              <a:off x="566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
            <p:cNvSpPr/>
            <p:nvPr/>
          </p:nvSpPr>
          <p:spPr>
            <a:xfrm>
              <a:off x="57644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
            <p:cNvSpPr/>
            <p:nvPr/>
          </p:nvSpPr>
          <p:spPr>
            <a:xfrm>
              <a:off x="586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
            <p:cNvSpPr/>
            <p:nvPr/>
          </p:nvSpPr>
          <p:spPr>
            <a:xfrm>
              <a:off x="596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
            <p:cNvSpPr/>
            <p:nvPr/>
          </p:nvSpPr>
          <p:spPr>
            <a:xfrm>
              <a:off x="606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
            <p:cNvSpPr/>
            <p:nvPr/>
          </p:nvSpPr>
          <p:spPr>
            <a:xfrm>
              <a:off x="61710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
            <p:cNvSpPr/>
            <p:nvPr/>
          </p:nvSpPr>
          <p:spPr>
            <a:xfrm>
              <a:off x="627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
            <p:cNvSpPr/>
            <p:nvPr/>
          </p:nvSpPr>
          <p:spPr>
            <a:xfrm>
              <a:off x="637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
            <p:cNvSpPr/>
            <p:nvPr/>
          </p:nvSpPr>
          <p:spPr>
            <a:xfrm>
              <a:off x="64755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
            <p:cNvSpPr/>
            <p:nvPr/>
          </p:nvSpPr>
          <p:spPr>
            <a:xfrm>
              <a:off x="657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
            <p:cNvSpPr/>
            <p:nvPr/>
          </p:nvSpPr>
          <p:spPr>
            <a:xfrm>
              <a:off x="667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
            <p:cNvSpPr/>
            <p:nvPr/>
          </p:nvSpPr>
          <p:spPr>
            <a:xfrm>
              <a:off x="678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
            <p:cNvSpPr/>
            <p:nvPr/>
          </p:nvSpPr>
          <p:spPr>
            <a:xfrm>
              <a:off x="6881800" y="3682725"/>
              <a:ext cx="52700" cy="52400"/>
            </a:xfrm>
            <a:custGeom>
              <a:avLst/>
              <a:gdLst/>
              <a:ahLst/>
              <a:cxnLst/>
              <a:rect l="l" t="t" r="r" b="b"/>
              <a:pathLst>
                <a:path w="2108" h="2096"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
            <p:cNvSpPr/>
            <p:nvPr/>
          </p:nvSpPr>
          <p:spPr>
            <a:xfrm>
              <a:off x="698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
            <p:cNvSpPr/>
            <p:nvPr/>
          </p:nvSpPr>
          <p:spPr>
            <a:xfrm>
              <a:off x="708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
            <p:cNvSpPr/>
            <p:nvPr/>
          </p:nvSpPr>
          <p:spPr>
            <a:xfrm>
              <a:off x="7186600" y="3682725"/>
              <a:ext cx="52400" cy="52400"/>
            </a:xfrm>
            <a:custGeom>
              <a:avLst/>
              <a:gdLst/>
              <a:ahLst/>
              <a:cxnLst/>
              <a:rect l="l" t="t" r="r" b="b"/>
              <a:pathLst>
                <a:path w="2096" h="2096"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
            <p:cNvSpPr/>
            <p:nvPr/>
          </p:nvSpPr>
          <p:spPr>
            <a:xfrm>
              <a:off x="728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
            <p:cNvSpPr/>
            <p:nvPr/>
          </p:nvSpPr>
          <p:spPr>
            <a:xfrm>
              <a:off x="27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
            <p:cNvSpPr/>
            <p:nvPr/>
          </p:nvSpPr>
          <p:spPr>
            <a:xfrm>
              <a:off x="3807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
            <p:cNvSpPr/>
            <p:nvPr/>
          </p:nvSpPr>
          <p:spPr>
            <a:xfrm>
              <a:off x="4825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
            <p:cNvSpPr/>
            <p:nvPr/>
          </p:nvSpPr>
          <p:spPr>
            <a:xfrm>
              <a:off x="58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
            <p:cNvSpPr/>
            <p:nvPr/>
          </p:nvSpPr>
          <p:spPr>
            <a:xfrm>
              <a:off x="68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
            <p:cNvSpPr/>
            <p:nvPr/>
          </p:nvSpPr>
          <p:spPr>
            <a:xfrm>
              <a:off x="7873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
            <p:cNvSpPr/>
            <p:nvPr/>
          </p:nvSpPr>
          <p:spPr>
            <a:xfrm>
              <a:off x="8888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
            <p:cNvSpPr/>
            <p:nvPr/>
          </p:nvSpPr>
          <p:spPr>
            <a:xfrm>
              <a:off x="99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
            <p:cNvSpPr/>
            <p:nvPr/>
          </p:nvSpPr>
          <p:spPr>
            <a:xfrm>
              <a:off x="10918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
            <p:cNvSpPr/>
            <p:nvPr/>
          </p:nvSpPr>
          <p:spPr>
            <a:xfrm>
              <a:off x="11936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
            <p:cNvSpPr/>
            <p:nvPr/>
          </p:nvSpPr>
          <p:spPr>
            <a:xfrm>
              <a:off x="12951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
            <p:cNvSpPr/>
            <p:nvPr/>
          </p:nvSpPr>
          <p:spPr>
            <a:xfrm>
              <a:off x="13966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
            <p:cNvSpPr/>
            <p:nvPr/>
          </p:nvSpPr>
          <p:spPr>
            <a:xfrm>
              <a:off x="1498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
            <p:cNvSpPr/>
            <p:nvPr/>
          </p:nvSpPr>
          <p:spPr>
            <a:xfrm>
              <a:off x="15999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
            <p:cNvSpPr/>
            <p:nvPr/>
          </p:nvSpPr>
          <p:spPr>
            <a:xfrm>
              <a:off x="1701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
            <p:cNvSpPr/>
            <p:nvPr/>
          </p:nvSpPr>
          <p:spPr>
            <a:xfrm>
              <a:off x="18029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
            <p:cNvSpPr/>
            <p:nvPr/>
          </p:nvSpPr>
          <p:spPr>
            <a:xfrm>
              <a:off x="19044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
            <p:cNvSpPr/>
            <p:nvPr/>
          </p:nvSpPr>
          <p:spPr>
            <a:xfrm>
              <a:off x="20062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
            <p:cNvSpPr/>
            <p:nvPr/>
          </p:nvSpPr>
          <p:spPr>
            <a:xfrm>
              <a:off x="210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
            <p:cNvSpPr/>
            <p:nvPr/>
          </p:nvSpPr>
          <p:spPr>
            <a:xfrm>
              <a:off x="220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
            <p:cNvSpPr/>
            <p:nvPr/>
          </p:nvSpPr>
          <p:spPr>
            <a:xfrm>
              <a:off x="23110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
            <p:cNvSpPr/>
            <p:nvPr/>
          </p:nvSpPr>
          <p:spPr>
            <a:xfrm>
              <a:off x="241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
            <p:cNvSpPr/>
            <p:nvPr/>
          </p:nvSpPr>
          <p:spPr>
            <a:xfrm>
              <a:off x="251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
            <p:cNvSpPr/>
            <p:nvPr/>
          </p:nvSpPr>
          <p:spPr>
            <a:xfrm>
              <a:off x="261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
            <p:cNvSpPr/>
            <p:nvPr/>
          </p:nvSpPr>
          <p:spPr>
            <a:xfrm>
              <a:off x="271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
            <p:cNvSpPr/>
            <p:nvPr/>
          </p:nvSpPr>
          <p:spPr>
            <a:xfrm>
              <a:off x="281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
            <p:cNvSpPr/>
            <p:nvPr/>
          </p:nvSpPr>
          <p:spPr>
            <a:xfrm>
              <a:off x="292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
            <p:cNvSpPr/>
            <p:nvPr/>
          </p:nvSpPr>
          <p:spPr>
            <a:xfrm>
              <a:off x="302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
            <p:cNvSpPr/>
            <p:nvPr/>
          </p:nvSpPr>
          <p:spPr>
            <a:xfrm>
              <a:off x="312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
            <p:cNvSpPr/>
            <p:nvPr/>
          </p:nvSpPr>
          <p:spPr>
            <a:xfrm>
              <a:off x="322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
            <p:cNvSpPr/>
            <p:nvPr/>
          </p:nvSpPr>
          <p:spPr>
            <a:xfrm>
              <a:off x="33266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
            <p:cNvSpPr/>
            <p:nvPr/>
          </p:nvSpPr>
          <p:spPr>
            <a:xfrm>
              <a:off x="342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
            <p:cNvSpPr/>
            <p:nvPr/>
          </p:nvSpPr>
          <p:spPr>
            <a:xfrm>
              <a:off x="352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
            <p:cNvSpPr/>
            <p:nvPr/>
          </p:nvSpPr>
          <p:spPr>
            <a:xfrm>
              <a:off x="363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
            <p:cNvSpPr/>
            <p:nvPr/>
          </p:nvSpPr>
          <p:spPr>
            <a:xfrm>
              <a:off x="373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
            <p:cNvSpPr/>
            <p:nvPr/>
          </p:nvSpPr>
          <p:spPr>
            <a:xfrm>
              <a:off x="3834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
            <p:cNvSpPr/>
            <p:nvPr/>
          </p:nvSpPr>
          <p:spPr>
            <a:xfrm>
              <a:off x="393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
            <p:cNvSpPr/>
            <p:nvPr/>
          </p:nvSpPr>
          <p:spPr>
            <a:xfrm>
              <a:off x="403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
            <p:cNvSpPr/>
            <p:nvPr/>
          </p:nvSpPr>
          <p:spPr>
            <a:xfrm>
              <a:off x="413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
            <p:cNvSpPr/>
            <p:nvPr/>
          </p:nvSpPr>
          <p:spPr>
            <a:xfrm>
              <a:off x="42407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
            <p:cNvSpPr/>
            <p:nvPr/>
          </p:nvSpPr>
          <p:spPr>
            <a:xfrm>
              <a:off x="434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
            <p:cNvSpPr/>
            <p:nvPr/>
          </p:nvSpPr>
          <p:spPr>
            <a:xfrm>
              <a:off x="444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
            <p:cNvSpPr/>
            <p:nvPr/>
          </p:nvSpPr>
          <p:spPr>
            <a:xfrm>
              <a:off x="45455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
            <p:cNvSpPr/>
            <p:nvPr/>
          </p:nvSpPr>
          <p:spPr>
            <a:xfrm>
              <a:off x="464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
            <p:cNvSpPr/>
            <p:nvPr/>
          </p:nvSpPr>
          <p:spPr>
            <a:xfrm>
              <a:off x="474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
            <p:cNvSpPr/>
            <p:nvPr/>
          </p:nvSpPr>
          <p:spPr>
            <a:xfrm>
              <a:off x="485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
            <p:cNvSpPr/>
            <p:nvPr/>
          </p:nvSpPr>
          <p:spPr>
            <a:xfrm>
              <a:off x="495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
            <p:cNvSpPr/>
            <p:nvPr/>
          </p:nvSpPr>
          <p:spPr>
            <a:xfrm>
              <a:off x="505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
            <p:cNvSpPr/>
            <p:nvPr/>
          </p:nvSpPr>
          <p:spPr>
            <a:xfrm>
              <a:off x="515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
            <p:cNvSpPr/>
            <p:nvPr/>
          </p:nvSpPr>
          <p:spPr>
            <a:xfrm>
              <a:off x="52566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
            <p:cNvSpPr/>
            <p:nvPr/>
          </p:nvSpPr>
          <p:spPr>
            <a:xfrm>
              <a:off x="535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
            <p:cNvSpPr/>
            <p:nvPr/>
          </p:nvSpPr>
          <p:spPr>
            <a:xfrm>
              <a:off x="545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
            <p:cNvSpPr/>
            <p:nvPr/>
          </p:nvSpPr>
          <p:spPr>
            <a:xfrm>
              <a:off x="556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
            <p:cNvSpPr/>
            <p:nvPr/>
          </p:nvSpPr>
          <p:spPr>
            <a:xfrm>
              <a:off x="566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
            <p:cNvSpPr/>
            <p:nvPr/>
          </p:nvSpPr>
          <p:spPr>
            <a:xfrm>
              <a:off x="57644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
            <p:cNvSpPr/>
            <p:nvPr/>
          </p:nvSpPr>
          <p:spPr>
            <a:xfrm>
              <a:off x="586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
            <p:cNvSpPr/>
            <p:nvPr/>
          </p:nvSpPr>
          <p:spPr>
            <a:xfrm>
              <a:off x="596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
            <p:cNvSpPr/>
            <p:nvPr/>
          </p:nvSpPr>
          <p:spPr>
            <a:xfrm>
              <a:off x="606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2"/>
            <p:cNvSpPr/>
            <p:nvPr/>
          </p:nvSpPr>
          <p:spPr>
            <a:xfrm>
              <a:off x="61710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2"/>
            <p:cNvSpPr/>
            <p:nvPr/>
          </p:nvSpPr>
          <p:spPr>
            <a:xfrm>
              <a:off x="627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
            <p:cNvSpPr/>
            <p:nvPr/>
          </p:nvSpPr>
          <p:spPr>
            <a:xfrm>
              <a:off x="637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
            <p:cNvSpPr/>
            <p:nvPr/>
          </p:nvSpPr>
          <p:spPr>
            <a:xfrm>
              <a:off x="64755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
            <p:cNvSpPr/>
            <p:nvPr/>
          </p:nvSpPr>
          <p:spPr>
            <a:xfrm>
              <a:off x="657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
            <p:cNvSpPr/>
            <p:nvPr/>
          </p:nvSpPr>
          <p:spPr>
            <a:xfrm>
              <a:off x="667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
            <p:cNvSpPr/>
            <p:nvPr/>
          </p:nvSpPr>
          <p:spPr>
            <a:xfrm>
              <a:off x="678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
            <p:cNvSpPr/>
            <p:nvPr/>
          </p:nvSpPr>
          <p:spPr>
            <a:xfrm>
              <a:off x="6881800" y="3837800"/>
              <a:ext cx="52700" cy="52425"/>
            </a:xfrm>
            <a:custGeom>
              <a:avLst/>
              <a:gdLst/>
              <a:ahLst/>
              <a:cxnLst/>
              <a:rect l="l" t="t" r="r" b="b"/>
              <a:pathLst>
                <a:path w="2108" h="2097"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
            <p:cNvSpPr/>
            <p:nvPr/>
          </p:nvSpPr>
          <p:spPr>
            <a:xfrm>
              <a:off x="698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
            <p:cNvSpPr/>
            <p:nvPr/>
          </p:nvSpPr>
          <p:spPr>
            <a:xfrm>
              <a:off x="708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
            <p:cNvSpPr/>
            <p:nvPr/>
          </p:nvSpPr>
          <p:spPr>
            <a:xfrm>
              <a:off x="7186600" y="3837800"/>
              <a:ext cx="52400" cy="52425"/>
            </a:xfrm>
            <a:custGeom>
              <a:avLst/>
              <a:gdLst/>
              <a:ahLst/>
              <a:cxnLst/>
              <a:rect l="l" t="t" r="r" b="b"/>
              <a:pathLst>
                <a:path w="2096" h="2097"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
            <p:cNvSpPr/>
            <p:nvPr/>
          </p:nvSpPr>
          <p:spPr>
            <a:xfrm>
              <a:off x="728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
            <p:cNvSpPr/>
            <p:nvPr/>
          </p:nvSpPr>
          <p:spPr>
            <a:xfrm>
              <a:off x="27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
            <p:cNvSpPr/>
            <p:nvPr/>
          </p:nvSpPr>
          <p:spPr>
            <a:xfrm>
              <a:off x="3807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
            <p:cNvSpPr/>
            <p:nvPr/>
          </p:nvSpPr>
          <p:spPr>
            <a:xfrm>
              <a:off x="4825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
            <p:cNvSpPr/>
            <p:nvPr/>
          </p:nvSpPr>
          <p:spPr>
            <a:xfrm>
              <a:off x="58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
            <p:cNvSpPr/>
            <p:nvPr/>
          </p:nvSpPr>
          <p:spPr>
            <a:xfrm>
              <a:off x="68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
            <p:cNvSpPr/>
            <p:nvPr/>
          </p:nvSpPr>
          <p:spPr>
            <a:xfrm>
              <a:off x="7873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
            <p:cNvSpPr/>
            <p:nvPr/>
          </p:nvSpPr>
          <p:spPr>
            <a:xfrm>
              <a:off x="8888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
            <p:cNvSpPr/>
            <p:nvPr/>
          </p:nvSpPr>
          <p:spPr>
            <a:xfrm>
              <a:off x="99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
            <p:cNvSpPr/>
            <p:nvPr/>
          </p:nvSpPr>
          <p:spPr>
            <a:xfrm>
              <a:off x="10918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
            <p:cNvSpPr/>
            <p:nvPr/>
          </p:nvSpPr>
          <p:spPr>
            <a:xfrm>
              <a:off x="11936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
            <p:cNvSpPr/>
            <p:nvPr/>
          </p:nvSpPr>
          <p:spPr>
            <a:xfrm>
              <a:off x="12951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
            <p:cNvSpPr/>
            <p:nvPr/>
          </p:nvSpPr>
          <p:spPr>
            <a:xfrm>
              <a:off x="13966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
            <p:cNvSpPr/>
            <p:nvPr/>
          </p:nvSpPr>
          <p:spPr>
            <a:xfrm>
              <a:off x="1498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
            <p:cNvSpPr/>
            <p:nvPr/>
          </p:nvSpPr>
          <p:spPr>
            <a:xfrm>
              <a:off x="15999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
            <p:cNvSpPr/>
            <p:nvPr/>
          </p:nvSpPr>
          <p:spPr>
            <a:xfrm>
              <a:off x="1701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
            <p:cNvSpPr/>
            <p:nvPr/>
          </p:nvSpPr>
          <p:spPr>
            <a:xfrm>
              <a:off x="18029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
            <p:cNvSpPr/>
            <p:nvPr/>
          </p:nvSpPr>
          <p:spPr>
            <a:xfrm>
              <a:off x="19044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
            <p:cNvSpPr/>
            <p:nvPr/>
          </p:nvSpPr>
          <p:spPr>
            <a:xfrm>
              <a:off x="20062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
            <p:cNvSpPr/>
            <p:nvPr/>
          </p:nvSpPr>
          <p:spPr>
            <a:xfrm>
              <a:off x="210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
            <p:cNvSpPr/>
            <p:nvPr/>
          </p:nvSpPr>
          <p:spPr>
            <a:xfrm>
              <a:off x="220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
            <p:cNvSpPr/>
            <p:nvPr/>
          </p:nvSpPr>
          <p:spPr>
            <a:xfrm>
              <a:off x="23110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
            <p:cNvSpPr/>
            <p:nvPr/>
          </p:nvSpPr>
          <p:spPr>
            <a:xfrm>
              <a:off x="241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
            <p:cNvSpPr/>
            <p:nvPr/>
          </p:nvSpPr>
          <p:spPr>
            <a:xfrm>
              <a:off x="251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
            <p:cNvSpPr/>
            <p:nvPr/>
          </p:nvSpPr>
          <p:spPr>
            <a:xfrm>
              <a:off x="261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
            <p:cNvSpPr/>
            <p:nvPr/>
          </p:nvSpPr>
          <p:spPr>
            <a:xfrm>
              <a:off x="271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
            <p:cNvSpPr/>
            <p:nvPr/>
          </p:nvSpPr>
          <p:spPr>
            <a:xfrm>
              <a:off x="281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
            <p:cNvSpPr/>
            <p:nvPr/>
          </p:nvSpPr>
          <p:spPr>
            <a:xfrm>
              <a:off x="292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
            <p:cNvSpPr/>
            <p:nvPr/>
          </p:nvSpPr>
          <p:spPr>
            <a:xfrm>
              <a:off x="302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2"/>
            <p:cNvSpPr/>
            <p:nvPr/>
          </p:nvSpPr>
          <p:spPr>
            <a:xfrm>
              <a:off x="312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2"/>
            <p:cNvSpPr/>
            <p:nvPr/>
          </p:nvSpPr>
          <p:spPr>
            <a:xfrm>
              <a:off x="322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
            <p:cNvSpPr/>
            <p:nvPr/>
          </p:nvSpPr>
          <p:spPr>
            <a:xfrm>
              <a:off x="33266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
            <p:cNvSpPr/>
            <p:nvPr/>
          </p:nvSpPr>
          <p:spPr>
            <a:xfrm>
              <a:off x="342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
            <p:cNvSpPr/>
            <p:nvPr/>
          </p:nvSpPr>
          <p:spPr>
            <a:xfrm>
              <a:off x="352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
            <p:cNvSpPr/>
            <p:nvPr/>
          </p:nvSpPr>
          <p:spPr>
            <a:xfrm>
              <a:off x="363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
            <p:cNvSpPr/>
            <p:nvPr/>
          </p:nvSpPr>
          <p:spPr>
            <a:xfrm>
              <a:off x="373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
            <p:cNvSpPr/>
            <p:nvPr/>
          </p:nvSpPr>
          <p:spPr>
            <a:xfrm>
              <a:off x="3834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
            <p:cNvSpPr/>
            <p:nvPr/>
          </p:nvSpPr>
          <p:spPr>
            <a:xfrm>
              <a:off x="393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2"/>
            <p:cNvSpPr/>
            <p:nvPr/>
          </p:nvSpPr>
          <p:spPr>
            <a:xfrm>
              <a:off x="403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
            <p:cNvSpPr/>
            <p:nvPr/>
          </p:nvSpPr>
          <p:spPr>
            <a:xfrm>
              <a:off x="413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
            <p:cNvSpPr/>
            <p:nvPr/>
          </p:nvSpPr>
          <p:spPr>
            <a:xfrm>
              <a:off x="42407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
            <p:cNvSpPr/>
            <p:nvPr/>
          </p:nvSpPr>
          <p:spPr>
            <a:xfrm>
              <a:off x="434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2"/>
            <p:cNvSpPr/>
            <p:nvPr/>
          </p:nvSpPr>
          <p:spPr>
            <a:xfrm>
              <a:off x="444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2"/>
            <p:cNvSpPr/>
            <p:nvPr/>
          </p:nvSpPr>
          <p:spPr>
            <a:xfrm>
              <a:off x="45455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
            <p:cNvSpPr/>
            <p:nvPr/>
          </p:nvSpPr>
          <p:spPr>
            <a:xfrm>
              <a:off x="464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
            <p:cNvSpPr/>
            <p:nvPr/>
          </p:nvSpPr>
          <p:spPr>
            <a:xfrm>
              <a:off x="474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
            <p:cNvSpPr/>
            <p:nvPr/>
          </p:nvSpPr>
          <p:spPr>
            <a:xfrm>
              <a:off x="485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2"/>
            <p:cNvSpPr/>
            <p:nvPr/>
          </p:nvSpPr>
          <p:spPr>
            <a:xfrm>
              <a:off x="495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
            <p:cNvSpPr/>
            <p:nvPr/>
          </p:nvSpPr>
          <p:spPr>
            <a:xfrm>
              <a:off x="505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
            <p:cNvSpPr/>
            <p:nvPr/>
          </p:nvSpPr>
          <p:spPr>
            <a:xfrm>
              <a:off x="515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
            <p:cNvSpPr/>
            <p:nvPr/>
          </p:nvSpPr>
          <p:spPr>
            <a:xfrm>
              <a:off x="52566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
            <p:cNvSpPr/>
            <p:nvPr/>
          </p:nvSpPr>
          <p:spPr>
            <a:xfrm>
              <a:off x="535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
            <p:cNvSpPr/>
            <p:nvPr/>
          </p:nvSpPr>
          <p:spPr>
            <a:xfrm>
              <a:off x="545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
            <p:cNvSpPr/>
            <p:nvPr/>
          </p:nvSpPr>
          <p:spPr>
            <a:xfrm>
              <a:off x="556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
            <p:cNvSpPr/>
            <p:nvPr/>
          </p:nvSpPr>
          <p:spPr>
            <a:xfrm>
              <a:off x="566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
            <p:cNvSpPr/>
            <p:nvPr/>
          </p:nvSpPr>
          <p:spPr>
            <a:xfrm>
              <a:off x="57644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
            <p:cNvSpPr/>
            <p:nvPr/>
          </p:nvSpPr>
          <p:spPr>
            <a:xfrm>
              <a:off x="586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
            <p:cNvSpPr/>
            <p:nvPr/>
          </p:nvSpPr>
          <p:spPr>
            <a:xfrm>
              <a:off x="596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
            <p:cNvSpPr/>
            <p:nvPr/>
          </p:nvSpPr>
          <p:spPr>
            <a:xfrm>
              <a:off x="606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
            <p:cNvSpPr/>
            <p:nvPr/>
          </p:nvSpPr>
          <p:spPr>
            <a:xfrm>
              <a:off x="61710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
            <p:cNvSpPr/>
            <p:nvPr/>
          </p:nvSpPr>
          <p:spPr>
            <a:xfrm>
              <a:off x="627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
            <p:cNvSpPr/>
            <p:nvPr/>
          </p:nvSpPr>
          <p:spPr>
            <a:xfrm>
              <a:off x="637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
            <p:cNvSpPr/>
            <p:nvPr/>
          </p:nvSpPr>
          <p:spPr>
            <a:xfrm>
              <a:off x="64755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
            <p:cNvSpPr/>
            <p:nvPr/>
          </p:nvSpPr>
          <p:spPr>
            <a:xfrm>
              <a:off x="657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
            <p:cNvSpPr/>
            <p:nvPr/>
          </p:nvSpPr>
          <p:spPr>
            <a:xfrm>
              <a:off x="667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2"/>
            <p:cNvSpPr/>
            <p:nvPr/>
          </p:nvSpPr>
          <p:spPr>
            <a:xfrm>
              <a:off x="678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
            <p:cNvSpPr/>
            <p:nvPr/>
          </p:nvSpPr>
          <p:spPr>
            <a:xfrm>
              <a:off x="6881800" y="3992875"/>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
            <p:cNvSpPr/>
            <p:nvPr/>
          </p:nvSpPr>
          <p:spPr>
            <a:xfrm>
              <a:off x="698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
            <p:cNvSpPr/>
            <p:nvPr/>
          </p:nvSpPr>
          <p:spPr>
            <a:xfrm>
              <a:off x="708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
            <p:cNvSpPr/>
            <p:nvPr/>
          </p:nvSpPr>
          <p:spPr>
            <a:xfrm>
              <a:off x="7186600" y="3992875"/>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
            <p:cNvSpPr/>
            <p:nvPr/>
          </p:nvSpPr>
          <p:spPr>
            <a:xfrm>
              <a:off x="728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
            <p:cNvSpPr/>
            <p:nvPr/>
          </p:nvSpPr>
          <p:spPr>
            <a:xfrm>
              <a:off x="27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
            <p:cNvSpPr/>
            <p:nvPr/>
          </p:nvSpPr>
          <p:spPr>
            <a:xfrm>
              <a:off x="3807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
            <p:cNvSpPr/>
            <p:nvPr/>
          </p:nvSpPr>
          <p:spPr>
            <a:xfrm>
              <a:off x="4825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
            <p:cNvSpPr/>
            <p:nvPr/>
          </p:nvSpPr>
          <p:spPr>
            <a:xfrm>
              <a:off x="58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
            <p:cNvSpPr/>
            <p:nvPr/>
          </p:nvSpPr>
          <p:spPr>
            <a:xfrm>
              <a:off x="68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
            <p:cNvSpPr/>
            <p:nvPr/>
          </p:nvSpPr>
          <p:spPr>
            <a:xfrm>
              <a:off x="7873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
            <p:cNvSpPr/>
            <p:nvPr/>
          </p:nvSpPr>
          <p:spPr>
            <a:xfrm>
              <a:off x="8888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
            <p:cNvSpPr/>
            <p:nvPr/>
          </p:nvSpPr>
          <p:spPr>
            <a:xfrm>
              <a:off x="99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
            <p:cNvSpPr/>
            <p:nvPr/>
          </p:nvSpPr>
          <p:spPr>
            <a:xfrm>
              <a:off x="10918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
            <p:cNvSpPr/>
            <p:nvPr/>
          </p:nvSpPr>
          <p:spPr>
            <a:xfrm>
              <a:off x="11936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
            <p:cNvSpPr/>
            <p:nvPr/>
          </p:nvSpPr>
          <p:spPr>
            <a:xfrm>
              <a:off x="12951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
            <p:cNvSpPr/>
            <p:nvPr/>
          </p:nvSpPr>
          <p:spPr>
            <a:xfrm>
              <a:off x="13966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
            <p:cNvSpPr/>
            <p:nvPr/>
          </p:nvSpPr>
          <p:spPr>
            <a:xfrm>
              <a:off x="1498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
            <p:cNvSpPr/>
            <p:nvPr/>
          </p:nvSpPr>
          <p:spPr>
            <a:xfrm>
              <a:off x="15999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
            <p:cNvSpPr/>
            <p:nvPr/>
          </p:nvSpPr>
          <p:spPr>
            <a:xfrm>
              <a:off x="1701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2"/>
            <p:cNvSpPr/>
            <p:nvPr/>
          </p:nvSpPr>
          <p:spPr>
            <a:xfrm>
              <a:off x="18029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2"/>
            <p:cNvSpPr/>
            <p:nvPr/>
          </p:nvSpPr>
          <p:spPr>
            <a:xfrm>
              <a:off x="19044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2"/>
            <p:cNvSpPr/>
            <p:nvPr/>
          </p:nvSpPr>
          <p:spPr>
            <a:xfrm>
              <a:off x="20062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
            <p:cNvSpPr/>
            <p:nvPr/>
          </p:nvSpPr>
          <p:spPr>
            <a:xfrm>
              <a:off x="210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2"/>
            <p:cNvSpPr/>
            <p:nvPr/>
          </p:nvSpPr>
          <p:spPr>
            <a:xfrm>
              <a:off x="220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
            <p:cNvSpPr/>
            <p:nvPr/>
          </p:nvSpPr>
          <p:spPr>
            <a:xfrm>
              <a:off x="23110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
            <p:cNvSpPr/>
            <p:nvPr/>
          </p:nvSpPr>
          <p:spPr>
            <a:xfrm>
              <a:off x="241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
            <p:cNvSpPr/>
            <p:nvPr/>
          </p:nvSpPr>
          <p:spPr>
            <a:xfrm>
              <a:off x="251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
            <p:cNvSpPr/>
            <p:nvPr/>
          </p:nvSpPr>
          <p:spPr>
            <a:xfrm>
              <a:off x="261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
            <p:cNvSpPr/>
            <p:nvPr/>
          </p:nvSpPr>
          <p:spPr>
            <a:xfrm>
              <a:off x="271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
            <p:cNvSpPr/>
            <p:nvPr/>
          </p:nvSpPr>
          <p:spPr>
            <a:xfrm>
              <a:off x="281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
            <p:cNvSpPr/>
            <p:nvPr/>
          </p:nvSpPr>
          <p:spPr>
            <a:xfrm>
              <a:off x="292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
            <p:cNvSpPr/>
            <p:nvPr/>
          </p:nvSpPr>
          <p:spPr>
            <a:xfrm>
              <a:off x="302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
            <p:cNvSpPr/>
            <p:nvPr/>
          </p:nvSpPr>
          <p:spPr>
            <a:xfrm>
              <a:off x="312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
            <p:cNvSpPr/>
            <p:nvPr/>
          </p:nvSpPr>
          <p:spPr>
            <a:xfrm>
              <a:off x="322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
            <p:cNvSpPr/>
            <p:nvPr/>
          </p:nvSpPr>
          <p:spPr>
            <a:xfrm>
              <a:off x="33266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
            <p:cNvSpPr/>
            <p:nvPr/>
          </p:nvSpPr>
          <p:spPr>
            <a:xfrm>
              <a:off x="342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
            <p:cNvSpPr/>
            <p:nvPr/>
          </p:nvSpPr>
          <p:spPr>
            <a:xfrm>
              <a:off x="352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
            <p:cNvSpPr/>
            <p:nvPr/>
          </p:nvSpPr>
          <p:spPr>
            <a:xfrm>
              <a:off x="363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
            <p:cNvSpPr/>
            <p:nvPr/>
          </p:nvSpPr>
          <p:spPr>
            <a:xfrm>
              <a:off x="373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
            <p:cNvSpPr/>
            <p:nvPr/>
          </p:nvSpPr>
          <p:spPr>
            <a:xfrm>
              <a:off x="3834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
            <p:cNvSpPr/>
            <p:nvPr/>
          </p:nvSpPr>
          <p:spPr>
            <a:xfrm>
              <a:off x="393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
            <p:cNvSpPr/>
            <p:nvPr/>
          </p:nvSpPr>
          <p:spPr>
            <a:xfrm>
              <a:off x="403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
            <p:cNvSpPr/>
            <p:nvPr/>
          </p:nvSpPr>
          <p:spPr>
            <a:xfrm>
              <a:off x="413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
            <p:cNvSpPr/>
            <p:nvPr/>
          </p:nvSpPr>
          <p:spPr>
            <a:xfrm>
              <a:off x="42407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
            <p:cNvSpPr/>
            <p:nvPr/>
          </p:nvSpPr>
          <p:spPr>
            <a:xfrm>
              <a:off x="434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
            <p:cNvSpPr/>
            <p:nvPr/>
          </p:nvSpPr>
          <p:spPr>
            <a:xfrm>
              <a:off x="444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
            <p:cNvSpPr/>
            <p:nvPr/>
          </p:nvSpPr>
          <p:spPr>
            <a:xfrm>
              <a:off x="45455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
            <p:cNvSpPr/>
            <p:nvPr/>
          </p:nvSpPr>
          <p:spPr>
            <a:xfrm>
              <a:off x="464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
            <p:cNvSpPr/>
            <p:nvPr/>
          </p:nvSpPr>
          <p:spPr>
            <a:xfrm>
              <a:off x="474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
            <p:cNvSpPr/>
            <p:nvPr/>
          </p:nvSpPr>
          <p:spPr>
            <a:xfrm>
              <a:off x="485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
            <p:cNvSpPr/>
            <p:nvPr/>
          </p:nvSpPr>
          <p:spPr>
            <a:xfrm>
              <a:off x="495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
            <p:cNvSpPr/>
            <p:nvPr/>
          </p:nvSpPr>
          <p:spPr>
            <a:xfrm>
              <a:off x="505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
            <p:cNvSpPr/>
            <p:nvPr/>
          </p:nvSpPr>
          <p:spPr>
            <a:xfrm>
              <a:off x="515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
            <p:cNvSpPr/>
            <p:nvPr/>
          </p:nvSpPr>
          <p:spPr>
            <a:xfrm>
              <a:off x="52566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
            <p:cNvSpPr/>
            <p:nvPr/>
          </p:nvSpPr>
          <p:spPr>
            <a:xfrm>
              <a:off x="535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
            <p:cNvSpPr/>
            <p:nvPr/>
          </p:nvSpPr>
          <p:spPr>
            <a:xfrm>
              <a:off x="545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
            <p:cNvSpPr/>
            <p:nvPr/>
          </p:nvSpPr>
          <p:spPr>
            <a:xfrm>
              <a:off x="556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
            <p:cNvSpPr/>
            <p:nvPr/>
          </p:nvSpPr>
          <p:spPr>
            <a:xfrm>
              <a:off x="566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2"/>
            <p:cNvSpPr/>
            <p:nvPr/>
          </p:nvSpPr>
          <p:spPr>
            <a:xfrm>
              <a:off x="57644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2"/>
            <p:cNvSpPr/>
            <p:nvPr/>
          </p:nvSpPr>
          <p:spPr>
            <a:xfrm>
              <a:off x="586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2"/>
            <p:cNvSpPr/>
            <p:nvPr/>
          </p:nvSpPr>
          <p:spPr>
            <a:xfrm>
              <a:off x="596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2"/>
            <p:cNvSpPr/>
            <p:nvPr/>
          </p:nvSpPr>
          <p:spPr>
            <a:xfrm>
              <a:off x="606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2"/>
            <p:cNvSpPr/>
            <p:nvPr/>
          </p:nvSpPr>
          <p:spPr>
            <a:xfrm>
              <a:off x="61710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2"/>
            <p:cNvSpPr/>
            <p:nvPr/>
          </p:nvSpPr>
          <p:spPr>
            <a:xfrm>
              <a:off x="627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2"/>
            <p:cNvSpPr/>
            <p:nvPr/>
          </p:nvSpPr>
          <p:spPr>
            <a:xfrm>
              <a:off x="637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2"/>
            <p:cNvSpPr/>
            <p:nvPr/>
          </p:nvSpPr>
          <p:spPr>
            <a:xfrm>
              <a:off x="64755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2"/>
            <p:cNvSpPr/>
            <p:nvPr/>
          </p:nvSpPr>
          <p:spPr>
            <a:xfrm>
              <a:off x="657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2"/>
            <p:cNvSpPr/>
            <p:nvPr/>
          </p:nvSpPr>
          <p:spPr>
            <a:xfrm>
              <a:off x="667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2"/>
            <p:cNvSpPr/>
            <p:nvPr/>
          </p:nvSpPr>
          <p:spPr>
            <a:xfrm>
              <a:off x="678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2"/>
            <p:cNvSpPr/>
            <p:nvPr/>
          </p:nvSpPr>
          <p:spPr>
            <a:xfrm>
              <a:off x="6881800" y="4147950"/>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2"/>
            <p:cNvSpPr/>
            <p:nvPr/>
          </p:nvSpPr>
          <p:spPr>
            <a:xfrm>
              <a:off x="698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2"/>
            <p:cNvSpPr/>
            <p:nvPr/>
          </p:nvSpPr>
          <p:spPr>
            <a:xfrm>
              <a:off x="708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2"/>
            <p:cNvSpPr/>
            <p:nvPr/>
          </p:nvSpPr>
          <p:spPr>
            <a:xfrm>
              <a:off x="7186600" y="4147950"/>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2"/>
            <p:cNvSpPr/>
            <p:nvPr/>
          </p:nvSpPr>
          <p:spPr>
            <a:xfrm>
              <a:off x="728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
            <p:cNvSpPr/>
            <p:nvPr/>
          </p:nvSpPr>
          <p:spPr>
            <a:xfrm>
              <a:off x="27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7" y="1631"/>
                    <a:pt x="2107" y="1048"/>
                  </a:cubicBezTo>
                  <a:cubicBezTo>
                    <a:pt x="2107"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
            <p:cNvSpPr/>
            <p:nvPr/>
          </p:nvSpPr>
          <p:spPr>
            <a:xfrm>
              <a:off x="3807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
            <p:cNvSpPr/>
            <p:nvPr/>
          </p:nvSpPr>
          <p:spPr>
            <a:xfrm>
              <a:off x="4825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
            <p:cNvSpPr/>
            <p:nvPr/>
          </p:nvSpPr>
          <p:spPr>
            <a:xfrm>
              <a:off x="58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
            <p:cNvSpPr/>
            <p:nvPr/>
          </p:nvSpPr>
          <p:spPr>
            <a:xfrm>
              <a:off x="68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2"/>
            <p:cNvSpPr/>
            <p:nvPr/>
          </p:nvSpPr>
          <p:spPr>
            <a:xfrm>
              <a:off x="7873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2"/>
            <p:cNvSpPr/>
            <p:nvPr/>
          </p:nvSpPr>
          <p:spPr>
            <a:xfrm>
              <a:off x="8888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2"/>
            <p:cNvSpPr/>
            <p:nvPr/>
          </p:nvSpPr>
          <p:spPr>
            <a:xfrm>
              <a:off x="99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
            <p:cNvSpPr/>
            <p:nvPr/>
          </p:nvSpPr>
          <p:spPr>
            <a:xfrm>
              <a:off x="10918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
            <p:cNvSpPr/>
            <p:nvPr/>
          </p:nvSpPr>
          <p:spPr>
            <a:xfrm>
              <a:off x="11936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
            <p:cNvSpPr/>
            <p:nvPr/>
          </p:nvSpPr>
          <p:spPr>
            <a:xfrm>
              <a:off x="12951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
            <p:cNvSpPr/>
            <p:nvPr/>
          </p:nvSpPr>
          <p:spPr>
            <a:xfrm>
              <a:off x="13966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
            <p:cNvSpPr/>
            <p:nvPr/>
          </p:nvSpPr>
          <p:spPr>
            <a:xfrm>
              <a:off x="1498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
            <p:cNvSpPr/>
            <p:nvPr/>
          </p:nvSpPr>
          <p:spPr>
            <a:xfrm>
              <a:off x="15999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
            <p:cNvSpPr/>
            <p:nvPr/>
          </p:nvSpPr>
          <p:spPr>
            <a:xfrm>
              <a:off x="1701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
            <p:cNvSpPr/>
            <p:nvPr/>
          </p:nvSpPr>
          <p:spPr>
            <a:xfrm>
              <a:off x="18029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
            <p:cNvSpPr/>
            <p:nvPr/>
          </p:nvSpPr>
          <p:spPr>
            <a:xfrm>
              <a:off x="19044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
            <p:cNvSpPr/>
            <p:nvPr/>
          </p:nvSpPr>
          <p:spPr>
            <a:xfrm>
              <a:off x="20062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
            <p:cNvSpPr/>
            <p:nvPr/>
          </p:nvSpPr>
          <p:spPr>
            <a:xfrm>
              <a:off x="210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
            <p:cNvSpPr/>
            <p:nvPr/>
          </p:nvSpPr>
          <p:spPr>
            <a:xfrm>
              <a:off x="220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
            <p:cNvSpPr/>
            <p:nvPr/>
          </p:nvSpPr>
          <p:spPr>
            <a:xfrm>
              <a:off x="23110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
            <p:cNvSpPr/>
            <p:nvPr/>
          </p:nvSpPr>
          <p:spPr>
            <a:xfrm>
              <a:off x="241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
            <p:cNvSpPr/>
            <p:nvPr/>
          </p:nvSpPr>
          <p:spPr>
            <a:xfrm>
              <a:off x="251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
            <p:cNvSpPr/>
            <p:nvPr/>
          </p:nvSpPr>
          <p:spPr>
            <a:xfrm>
              <a:off x="261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2"/>
            <p:cNvSpPr/>
            <p:nvPr/>
          </p:nvSpPr>
          <p:spPr>
            <a:xfrm>
              <a:off x="271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
            <p:cNvSpPr/>
            <p:nvPr/>
          </p:nvSpPr>
          <p:spPr>
            <a:xfrm>
              <a:off x="281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
            <p:cNvSpPr/>
            <p:nvPr/>
          </p:nvSpPr>
          <p:spPr>
            <a:xfrm>
              <a:off x="292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2"/>
            <p:cNvSpPr/>
            <p:nvPr/>
          </p:nvSpPr>
          <p:spPr>
            <a:xfrm>
              <a:off x="302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2"/>
            <p:cNvSpPr/>
            <p:nvPr/>
          </p:nvSpPr>
          <p:spPr>
            <a:xfrm>
              <a:off x="312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2"/>
            <p:cNvSpPr/>
            <p:nvPr/>
          </p:nvSpPr>
          <p:spPr>
            <a:xfrm>
              <a:off x="322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2"/>
            <p:cNvSpPr/>
            <p:nvPr/>
          </p:nvSpPr>
          <p:spPr>
            <a:xfrm>
              <a:off x="33266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
            <p:cNvSpPr/>
            <p:nvPr/>
          </p:nvSpPr>
          <p:spPr>
            <a:xfrm>
              <a:off x="342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2"/>
            <p:cNvSpPr/>
            <p:nvPr/>
          </p:nvSpPr>
          <p:spPr>
            <a:xfrm>
              <a:off x="352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2"/>
            <p:cNvSpPr/>
            <p:nvPr/>
          </p:nvSpPr>
          <p:spPr>
            <a:xfrm>
              <a:off x="363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2"/>
            <p:cNvSpPr/>
            <p:nvPr/>
          </p:nvSpPr>
          <p:spPr>
            <a:xfrm>
              <a:off x="373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2"/>
            <p:cNvSpPr/>
            <p:nvPr/>
          </p:nvSpPr>
          <p:spPr>
            <a:xfrm>
              <a:off x="3834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2"/>
            <p:cNvSpPr/>
            <p:nvPr/>
          </p:nvSpPr>
          <p:spPr>
            <a:xfrm>
              <a:off x="393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2"/>
            <p:cNvSpPr/>
            <p:nvPr/>
          </p:nvSpPr>
          <p:spPr>
            <a:xfrm>
              <a:off x="403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2"/>
            <p:cNvSpPr/>
            <p:nvPr/>
          </p:nvSpPr>
          <p:spPr>
            <a:xfrm>
              <a:off x="413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2"/>
            <p:cNvSpPr/>
            <p:nvPr/>
          </p:nvSpPr>
          <p:spPr>
            <a:xfrm>
              <a:off x="42407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2"/>
            <p:cNvSpPr/>
            <p:nvPr/>
          </p:nvSpPr>
          <p:spPr>
            <a:xfrm>
              <a:off x="434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2"/>
            <p:cNvSpPr/>
            <p:nvPr/>
          </p:nvSpPr>
          <p:spPr>
            <a:xfrm>
              <a:off x="444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2"/>
            <p:cNvSpPr/>
            <p:nvPr/>
          </p:nvSpPr>
          <p:spPr>
            <a:xfrm>
              <a:off x="45455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2"/>
            <p:cNvSpPr/>
            <p:nvPr/>
          </p:nvSpPr>
          <p:spPr>
            <a:xfrm>
              <a:off x="464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2"/>
            <p:cNvSpPr/>
            <p:nvPr/>
          </p:nvSpPr>
          <p:spPr>
            <a:xfrm>
              <a:off x="474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2"/>
            <p:cNvSpPr/>
            <p:nvPr/>
          </p:nvSpPr>
          <p:spPr>
            <a:xfrm>
              <a:off x="485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2"/>
            <p:cNvSpPr/>
            <p:nvPr/>
          </p:nvSpPr>
          <p:spPr>
            <a:xfrm>
              <a:off x="495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2"/>
            <p:cNvSpPr/>
            <p:nvPr/>
          </p:nvSpPr>
          <p:spPr>
            <a:xfrm>
              <a:off x="505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2"/>
            <p:cNvSpPr/>
            <p:nvPr/>
          </p:nvSpPr>
          <p:spPr>
            <a:xfrm>
              <a:off x="515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
            <p:cNvSpPr/>
            <p:nvPr/>
          </p:nvSpPr>
          <p:spPr>
            <a:xfrm>
              <a:off x="52566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
            <p:cNvSpPr/>
            <p:nvPr/>
          </p:nvSpPr>
          <p:spPr>
            <a:xfrm>
              <a:off x="535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2"/>
            <p:cNvSpPr/>
            <p:nvPr/>
          </p:nvSpPr>
          <p:spPr>
            <a:xfrm>
              <a:off x="545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2"/>
            <p:cNvSpPr/>
            <p:nvPr/>
          </p:nvSpPr>
          <p:spPr>
            <a:xfrm>
              <a:off x="556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2"/>
            <p:cNvSpPr/>
            <p:nvPr/>
          </p:nvSpPr>
          <p:spPr>
            <a:xfrm>
              <a:off x="566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2"/>
            <p:cNvSpPr/>
            <p:nvPr/>
          </p:nvSpPr>
          <p:spPr>
            <a:xfrm>
              <a:off x="57644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2"/>
            <p:cNvSpPr/>
            <p:nvPr/>
          </p:nvSpPr>
          <p:spPr>
            <a:xfrm>
              <a:off x="586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2"/>
            <p:cNvSpPr/>
            <p:nvPr/>
          </p:nvSpPr>
          <p:spPr>
            <a:xfrm>
              <a:off x="596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2"/>
            <p:cNvSpPr/>
            <p:nvPr/>
          </p:nvSpPr>
          <p:spPr>
            <a:xfrm>
              <a:off x="606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2"/>
            <p:cNvSpPr/>
            <p:nvPr/>
          </p:nvSpPr>
          <p:spPr>
            <a:xfrm>
              <a:off x="61710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2"/>
            <p:cNvSpPr/>
            <p:nvPr/>
          </p:nvSpPr>
          <p:spPr>
            <a:xfrm>
              <a:off x="627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2"/>
            <p:cNvSpPr/>
            <p:nvPr/>
          </p:nvSpPr>
          <p:spPr>
            <a:xfrm>
              <a:off x="637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2"/>
            <p:cNvSpPr/>
            <p:nvPr/>
          </p:nvSpPr>
          <p:spPr>
            <a:xfrm>
              <a:off x="64755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2"/>
            <p:cNvSpPr/>
            <p:nvPr/>
          </p:nvSpPr>
          <p:spPr>
            <a:xfrm>
              <a:off x="657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2"/>
            <p:cNvSpPr/>
            <p:nvPr/>
          </p:nvSpPr>
          <p:spPr>
            <a:xfrm>
              <a:off x="667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2"/>
            <p:cNvSpPr/>
            <p:nvPr/>
          </p:nvSpPr>
          <p:spPr>
            <a:xfrm>
              <a:off x="678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2"/>
            <p:cNvSpPr/>
            <p:nvPr/>
          </p:nvSpPr>
          <p:spPr>
            <a:xfrm>
              <a:off x="6881800" y="4303050"/>
              <a:ext cx="52700" cy="52700"/>
            </a:xfrm>
            <a:custGeom>
              <a:avLst/>
              <a:gdLst/>
              <a:ahLst/>
              <a:cxnLst/>
              <a:rect l="l" t="t" r="r" b="b"/>
              <a:pathLst>
                <a:path w="2108" h="2108" extrusionOk="0">
                  <a:moveTo>
                    <a:pt x="1060" y="0"/>
                  </a:moveTo>
                  <a:cubicBezTo>
                    <a:pt x="477" y="0"/>
                    <a:pt x="1" y="476"/>
                    <a:pt x="1" y="1048"/>
                  </a:cubicBezTo>
                  <a:cubicBezTo>
                    <a:pt x="1" y="1631"/>
                    <a:pt x="477" y="2107"/>
                    <a:pt x="1060" y="2107"/>
                  </a:cubicBezTo>
                  <a:cubicBezTo>
                    <a:pt x="1632" y="2107"/>
                    <a:pt x="2108" y="1631"/>
                    <a:pt x="2108" y="1048"/>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2"/>
            <p:cNvSpPr/>
            <p:nvPr/>
          </p:nvSpPr>
          <p:spPr>
            <a:xfrm>
              <a:off x="698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2"/>
            <p:cNvSpPr/>
            <p:nvPr/>
          </p:nvSpPr>
          <p:spPr>
            <a:xfrm>
              <a:off x="708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2"/>
            <p:cNvSpPr/>
            <p:nvPr/>
          </p:nvSpPr>
          <p:spPr>
            <a:xfrm>
              <a:off x="7186600" y="4303050"/>
              <a:ext cx="52400" cy="52700"/>
            </a:xfrm>
            <a:custGeom>
              <a:avLst/>
              <a:gdLst/>
              <a:ahLst/>
              <a:cxnLst/>
              <a:rect l="l" t="t" r="r" b="b"/>
              <a:pathLst>
                <a:path w="2096" h="2108" extrusionOk="0">
                  <a:moveTo>
                    <a:pt x="1048" y="0"/>
                  </a:moveTo>
                  <a:cubicBezTo>
                    <a:pt x="477" y="0"/>
                    <a:pt x="1" y="476"/>
                    <a:pt x="1" y="1048"/>
                  </a:cubicBezTo>
                  <a:cubicBezTo>
                    <a:pt x="1" y="1631"/>
                    <a:pt x="477" y="2107"/>
                    <a:pt x="1048" y="2107"/>
                  </a:cubicBezTo>
                  <a:cubicBezTo>
                    <a:pt x="1632" y="2107"/>
                    <a:pt x="2096" y="1631"/>
                    <a:pt x="2096" y="1048"/>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2"/>
            <p:cNvSpPr/>
            <p:nvPr/>
          </p:nvSpPr>
          <p:spPr>
            <a:xfrm>
              <a:off x="728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2"/>
            <p:cNvSpPr/>
            <p:nvPr/>
          </p:nvSpPr>
          <p:spPr>
            <a:xfrm>
              <a:off x="27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7" y="1631"/>
                    <a:pt x="2107" y="1060"/>
                  </a:cubicBezTo>
                  <a:cubicBezTo>
                    <a:pt x="2107"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2"/>
            <p:cNvSpPr/>
            <p:nvPr/>
          </p:nvSpPr>
          <p:spPr>
            <a:xfrm>
              <a:off x="3807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2"/>
            <p:cNvSpPr/>
            <p:nvPr/>
          </p:nvSpPr>
          <p:spPr>
            <a:xfrm>
              <a:off x="4825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2"/>
            <p:cNvSpPr/>
            <p:nvPr/>
          </p:nvSpPr>
          <p:spPr>
            <a:xfrm>
              <a:off x="58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2"/>
            <p:cNvSpPr/>
            <p:nvPr/>
          </p:nvSpPr>
          <p:spPr>
            <a:xfrm>
              <a:off x="68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2"/>
            <p:cNvSpPr/>
            <p:nvPr/>
          </p:nvSpPr>
          <p:spPr>
            <a:xfrm>
              <a:off x="7873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2"/>
            <p:cNvSpPr/>
            <p:nvPr/>
          </p:nvSpPr>
          <p:spPr>
            <a:xfrm>
              <a:off x="8888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2"/>
            <p:cNvSpPr/>
            <p:nvPr/>
          </p:nvSpPr>
          <p:spPr>
            <a:xfrm>
              <a:off x="99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2"/>
            <p:cNvSpPr/>
            <p:nvPr/>
          </p:nvSpPr>
          <p:spPr>
            <a:xfrm>
              <a:off x="10918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2"/>
            <p:cNvSpPr/>
            <p:nvPr/>
          </p:nvSpPr>
          <p:spPr>
            <a:xfrm>
              <a:off x="11936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2"/>
            <p:cNvSpPr/>
            <p:nvPr/>
          </p:nvSpPr>
          <p:spPr>
            <a:xfrm>
              <a:off x="12951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2"/>
            <p:cNvSpPr/>
            <p:nvPr/>
          </p:nvSpPr>
          <p:spPr>
            <a:xfrm>
              <a:off x="13966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2"/>
            <p:cNvSpPr/>
            <p:nvPr/>
          </p:nvSpPr>
          <p:spPr>
            <a:xfrm>
              <a:off x="1498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2"/>
            <p:cNvSpPr/>
            <p:nvPr/>
          </p:nvSpPr>
          <p:spPr>
            <a:xfrm>
              <a:off x="15999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2"/>
            <p:cNvSpPr/>
            <p:nvPr/>
          </p:nvSpPr>
          <p:spPr>
            <a:xfrm>
              <a:off x="1701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2"/>
            <p:cNvSpPr/>
            <p:nvPr/>
          </p:nvSpPr>
          <p:spPr>
            <a:xfrm>
              <a:off x="18029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2"/>
            <p:cNvSpPr/>
            <p:nvPr/>
          </p:nvSpPr>
          <p:spPr>
            <a:xfrm>
              <a:off x="19044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2"/>
            <p:cNvSpPr/>
            <p:nvPr/>
          </p:nvSpPr>
          <p:spPr>
            <a:xfrm>
              <a:off x="20062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2"/>
            <p:cNvSpPr/>
            <p:nvPr/>
          </p:nvSpPr>
          <p:spPr>
            <a:xfrm>
              <a:off x="210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
            <p:cNvSpPr/>
            <p:nvPr/>
          </p:nvSpPr>
          <p:spPr>
            <a:xfrm>
              <a:off x="220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
            <p:cNvSpPr/>
            <p:nvPr/>
          </p:nvSpPr>
          <p:spPr>
            <a:xfrm>
              <a:off x="23110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
            <p:cNvSpPr/>
            <p:nvPr/>
          </p:nvSpPr>
          <p:spPr>
            <a:xfrm>
              <a:off x="241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2"/>
            <p:cNvSpPr/>
            <p:nvPr/>
          </p:nvSpPr>
          <p:spPr>
            <a:xfrm>
              <a:off x="251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
            <p:cNvSpPr/>
            <p:nvPr/>
          </p:nvSpPr>
          <p:spPr>
            <a:xfrm>
              <a:off x="261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
            <p:cNvSpPr/>
            <p:nvPr/>
          </p:nvSpPr>
          <p:spPr>
            <a:xfrm>
              <a:off x="271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2"/>
            <p:cNvSpPr/>
            <p:nvPr/>
          </p:nvSpPr>
          <p:spPr>
            <a:xfrm>
              <a:off x="281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2"/>
            <p:cNvSpPr/>
            <p:nvPr/>
          </p:nvSpPr>
          <p:spPr>
            <a:xfrm>
              <a:off x="292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
            <p:cNvSpPr/>
            <p:nvPr/>
          </p:nvSpPr>
          <p:spPr>
            <a:xfrm>
              <a:off x="302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2"/>
            <p:cNvSpPr/>
            <p:nvPr/>
          </p:nvSpPr>
          <p:spPr>
            <a:xfrm>
              <a:off x="312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2"/>
            <p:cNvSpPr/>
            <p:nvPr/>
          </p:nvSpPr>
          <p:spPr>
            <a:xfrm>
              <a:off x="322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2"/>
            <p:cNvSpPr/>
            <p:nvPr/>
          </p:nvSpPr>
          <p:spPr>
            <a:xfrm>
              <a:off x="33266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2"/>
            <p:cNvSpPr/>
            <p:nvPr/>
          </p:nvSpPr>
          <p:spPr>
            <a:xfrm>
              <a:off x="342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
            <p:cNvSpPr/>
            <p:nvPr/>
          </p:nvSpPr>
          <p:spPr>
            <a:xfrm>
              <a:off x="352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
            <p:cNvSpPr/>
            <p:nvPr/>
          </p:nvSpPr>
          <p:spPr>
            <a:xfrm>
              <a:off x="363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2"/>
            <p:cNvSpPr/>
            <p:nvPr/>
          </p:nvSpPr>
          <p:spPr>
            <a:xfrm>
              <a:off x="373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2"/>
            <p:cNvSpPr/>
            <p:nvPr/>
          </p:nvSpPr>
          <p:spPr>
            <a:xfrm>
              <a:off x="3834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
            <p:cNvSpPr/>
            <p:nvPr/>
          </p:nvSpPr>
          <p:spPr>
            <a:xfrm>
              <a:off x="393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2"/>
            <p:cNvSpPr/>
            <p:nvPr/>
          </p:nvSpPr>
          <p:spPr>
            <a:xfrm>
              <a:off x="403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2"/>
            <p:cNvSpPr/>
            <p:nvPr/>
          </p:nvSpPr>
          <p:spPr>
            <a:xfrm>
              <a:off x="413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
            <p:cNvSpPr/>
            <p:nvPr/>
          </p:nvSpPr>
          <p:spPr>
            <a:xfrm>
              <a:off x="42407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
            <p:cNvSpPr/>
            <p:nvPr/>
          </p:nvSpPr>
          <p:spPr>
            <a:xfrm>
              <a:off x="434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2"/>
            <p:cNvSpPr/>
            <p:nvPr/>
          </p:nvSpPr>
          <p:spPr>
            <a:xfrm>
              <a:off x="444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2"/>
            <p:cNvSpPr/>
            <p:nvPr/>
          </p:nvSpPr>
          <p:spPr>
            <a:xfrm>
              <a:off x="45455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2"/>
            <p:cNvSpPr/>
            <p:nvPr/>
          </p:nvSpPr>
          <p:spPr>
            <a:xfrm>
              <a:off x="464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2"/>
            <p:cNvSpPr/>
            <p:nvPr/>
          </p:nvSpPr>
          <p:spPr>
            <a:xfrm>
              <a:off x="474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2"/>
            <p:cNvSpPr/>
            <p:nvPr/>
          </p:nvSpPr>
          <p:spPr>
            <a:xfrm>
              <a:off x="485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2"/>
            <p:cNvSpPr/>
            <p:nvPr/>
          </p:nvSpPr>
          <p:spPr>
            <a:xfrm>
              <a:off x="495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2"/>
            <p:cNvSpPr/>
            <p:nvPr/>
          </p:nvSpPr>
          <p:spPr>
            <a:xfrm>
              <a:off x="505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2"/>
            <p:cNvSpPr/>
            <p:nvPr/>
          </p:nvSpPr>
          <p:spPr>
            <a:xfrm>
              <a:off x="515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2"/>
            <p:cNvSpPr/>
            <p:nvPr/>
          </p:nvSpPr>
          <p:spPr>
            <a:xfrm>
              <a:off x="52566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2"/>
            <p:cNvSpPr/>
            <p:nvPr/>
          </p:nvSpPr>
          <p:spPr>
            <a:xfrm>
              <a:off x="535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2"/>
            <p:cNvSpPr/>
            <p:nvPr/>
          </p:nvSpPr>
          <p:spPr>
            <a:xfrm>
              <a:off x="545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2"/>
            <p:cNvSpPr/>
            <p:nvPr/>
          </p:nvSpPr>
          <p:spPr>
            <a:xfrm>
              <a:off x="556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2"/>
            <p:cNvSpPr/>
            <p:nvPr/>
          </p:nvSpPr>
          <p:spPr>
            <a:xfrm>
              <a:off x="566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2"/>
            <p:cNvSpPr/>
            <p:nvPr/>
          </p:nvSpPr>
          <p:spPr>
            <a:xfrm>
              <a:off x="57644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2"/>
            <p:cNvSpPr/>
            <p:nvPr/>
          </p:nvSpPr>
          <p:spPr>
            <a:xfrm>
              <a:off x="586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2"/>
            <p:cNvSpPr/>
            <p:nvPr/>
          </p:nvSpPr>
          <p:spPr>
            <a:xfrm>
              <a:off x="596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2"/>
            <p:cNvSpPr/>
            <p:nvPr/>
          </p:nvSpPr>
          <p:spPr>
            <a:xfrm>
              <a:off x="606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2"/>
            <p:cNvSpPr/>
            <p:nvPr/>
          </p:nvSpPr>
          <p:spPr>
            <a:xfrm>
              <a:off x="61710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2"/>
            <p:cNvSpPr/>
            <p:nvPr/>
          </p:nvSpPr>
          <p:spPr>
            <a:xfrm>
              <a:off x="627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2"/>
            <p:cNvSpPr/>
            <p:nvPr/>
          </p:nvSpPr>
          <p:spPr>
            <a:xfrm>
              <a:off x="637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2"/>
            <p:cNvSpPr/>
            <p:nvPr/>
          </p:nvSpPr>
          <p:spPr>
            <a:xfrm>
              <a:off x="64755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
            <p:cNvSpPr/>
            <p:nvPr/>
          </p:nvSpPr>
          <p:spPr>
            <a:xfrm>
              <a:off x="657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
            <p:cNvSpPr/>
            <p:nvPr/>
          </p:nvSpPr>
          <p:spPr>
            <a:xfrm>
              <a:off x="667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
            <p:cNvSpPr/>
            <p:nvPr/>
          </p:nvSpPr>
          <p:spPr>
            <a:xfrm>
              <a:off x="678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
            <p:cNvSpPr/>
            <p:nvPr/>
          </p:nvSpPr>
          <p:spPr>
            <a:xfrm>
              <a:off x="6881800" y="4458125"/>
              <a:ext cx="52700" cy="52700"/>
            </a:xfrm>
            <a:custGeom>
              <a:avLst/>
              <a:gdLst/>
              <a:ahLst/>
              <a:cxnLst/>
              <a:rect l="l" t="t" r="r" b="b"/>
              <a:pathLst>
                <a:path w="2108" h="2108" extrusionOk="0">
                  <a:moveTo>
                    <a:pt x="1060" y="0"/>
                  </a:moveTo>
                  <a:cubicBezTo>
                    <a:pt x="477" y="0"/>
                    <a:pt x="1" y="476"/>
                    <a:pt x="1" y="1060"/>
                  </a:cubicBezTo>
                  <a:cubicBezTo>
                    <a:pt x="1" y="1631"/>
                    <a:pt x="477" y="2108"/>
                    <a:pt x="1060" y="2108"/>
                  </a:cubicBezTo>
                  <a:cubicBezTo>
                    <a:pt x="1632" y="2108"/>
                    <a:pt x="2108" y="1631"/>
                    <a:pt x="2108" y="1060"/>
                  </a:cubicBezTo>
                  <a:cubicBezTo>
                    <a:pt x="2108" y="476"/>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
            <p:cNvSpPr/>
            <p:nvPr/>
          </p:nvSpPr>
          <p:spPr>
            <a:xfrm>
              <a:off x="698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
            <p:cNvSpPr/>
            <p:nvPr/>
          </p:nvSpPr>
          <p:spPr>
            <a:xfrm>
              <a:off x="708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
            <p:cNvSpPr/>
            <p:nvPr/>
          </p:nvSpPr>
          <p:spPr>
            <a:xfrm>
              <a:off x="7186600" y="4458125"/>
              <a:ext cx="52400" cy="52700"/>
            </a:xfrm>
            <a:custGeom>
              <a:avLst/>
              <a:gdLst/>
              <a:ahLst/>
              <a:cxnLst/>
              <a:rect l="l" t="t" r="r" b="b"/>
              <a:pathLst>
                <a:path w="2096" h="2108" extrusionOk="0">
                  <a:moveTo>
                    <a:pt x="1048" y="0"/>
                  </a:moveTo>
                  <a:cubicBezTo>
                    <a:pt x="477" y="0"/>
                    <a:pt x="1" y="476"/>
                    <a:pt x="1" y="1060"/>
                  </a:cubicBezTo>
                  <a:cubicBezTo>
                    <a:pt x="1" y="1631"/>
                    <a:pt x="477" y="2108"/>
                    <a:pt x="1048" y="2108"/>
                  </a:cubicBezTo>
                  <a:cubicBezTo>
                    <a:pt x="1632" y="2108"/>
                    <a:pt x="2096" y="1631"/>
                    <a:pt x="2096" y="1060"/>
                  </a:cubicBezTo>
                  <a:cubicBezTo>
                    <a:pt x="2096" y="476"/>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
            <p:cNvSpPr/>
            <p:nvPr/>
          </p:nvSpPr>
          <p:spPr>
            <a:xfrm>
              <a:off x="728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
            <p:cNvSpPr/>
            <p:nvPr/>
          </p:nvSpPr>
          <p:spPr>
            <a:xfrm>
              <a:off x="27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
            <p:cNvSpPr/>
            <p:nvPr/>
          </p:nvSpPr>
          <p:spPr>
            <a:xfrm>
              <a:off x="3807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
            <p:cNvSpPr/>
            <p:nvPr/>
          </p:nvSpPr>
          <p:spPr>
            <a:xfrm>
              <a:off x="4825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
            <p:cNvSpPr/>
            <p:nvPr/>
          </p:nvSpPr>
          <p:spPr>
            <a:xfrm>
              <a:off x="58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
            <p:cNvSpPr/>
            <p:nvPr/>
          </p:nvSpPr>
          <p:spPr>
            <a:xfrm>
              <a:off x="68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
            <p:cNvSpPr/>
            <p:nvPr/>
          </p:nvSpPr>
          <p:spPr>
            <a:xfrm>
              <a:off x="7873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
            <p:cNvSpPr/>
            <p:nvPr/>
          </p:nvSpPr>
          <p:spPr>
            <a:xfrm>
              <a:off x="8888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
            <p:cNvSpPr/>
            <p:nvPr/>
          </p:nvSpPr>
          <p:spPr>
            <a:xfrm>
              <a:off x="99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
            <p:cNvSpPr/>
            <p:nvPr/>
          </p:nvSpPr>
          <p:spPr>
            <a:xfrm>
              <a:off x="10918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
            <p:cNvSpPr/>
            <p:nvPr/>
          </p:nvSpPr>
          <p:spPr>
            <a:xfrm>
              <a:off x="11936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
            <p:cNvSpPr/>
            <p:nvPr/>
          </p:nvSpPr>
          <p:spPr>
            <a:xfrm>
              <a:off x="12951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
            <p:cNvSpPr/>
            <p:nvPr/>
          </p:nvSpPr>
          <p:spPr>
            <a:xfrm>
              <a:off x="13966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
            <p:cNvSpPr/>
            <p:nvPr/>
          </p:nvSpPr>
          <p:spPr>
            <a:xfrm>
              <a:off x="1498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
            <p:cNvSpPr/>
            <p:nvPr/>
          </p:nvSpPr>
          <p:spPr>
            <a:xfrm>
              <a:off x="15999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
            <p:cNvSpPr/>
            <p:nvPr/>
          </p:nvSpPr>
          <p:spPr>
            <a:xfrm>
              <a:off x="1701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
            <p:cNvSpPr/>
            <p:nvPr/>
          </p:nvSpPr>
          <p:spPr>
            <a:xfrm>
              <a:off x="18029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2"/>
            <p:cNvSpPr/>
            <p:nvPr/>
          </p:nvSpPr>
          <p:spPr>
            <a:xfrm>
              <a:off x="19044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2"/>
            <p:cNvSpPr/>
            <p:nvPr/>
          </p:nvSpPr>
          <p:spPr>
            <a:xfrm>
              <a:off x="20062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2"/>
            <p:cNvSpPr/>
            <p:nvPr/>
          </p:nvSpPr>
          <p:spPr>
            <a:xfrm>
              <a:off x="210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
            <p:cNvSpPr/>
            <p:nvPr/>
          </p:nvSpPr>
          <p:spPr>
            <a:xfrm>
              <a:off x="220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2"/>
            <p:cNvSpPr/>
            <p:nvPr/>
          </p:nvSpPr>
          <p:spPr>
            <a:xfrm>
              <a:off x="23110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2"/>
            <p:cNvSpPr/>
            <p:nvPr/>
          </p:nvSpPr>
          <p:spPr>
            <a:xfrm>
              <a:off x="241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2"/>
            <p:cNvSpPr/>
            <p:nvPr/>
          </p:nvSpPr>
          <p:spPr>
            <a:xfrm>
              <a:off x="251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2"/>
            <p:cNvSpPr/>
            <p:nvPr/>
          </p:nvSpPr>
          <p:spPr>
            <a:xfrm>
              <a:off x="261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2"/>
            <p:cNvSpPr/>
            <p:nvPr/>
          </p:nvSpPr>
          <p:spPr>
            <a:xfrm>
              <a:off x="271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2"/>
            <p:cNvSpPr/>
            <p:nvPr/>
          </p:nvSpPr>
          <p:spPr>
            <a:xfrm>
              <a:off x="281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2"/>
            <p:cNvSpPr/>
            <p:nvPr/>
          </p:nvSpPr>
          <p:spPr>
            <a:xfrm>
              <a:off x="292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2"/>
            <p:cNvSpPr/>
            <p:nvPr/>
          </p:nvSpPr>
          <p:spPr>
            <a:xfrm>
              <a:off x="302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2"/>
            <p:cNvSpPr/>
            <p:nvPr/>
          </p:nvSpPr>
          <p:spPr>
            <a:xfrm>
              <a:off x="312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2"/>
            <p:cNvSpPr/>
            <p:nvPr/>
          </p:nvSpPr>
          <p:spPr>
            <a:xfrm>
              <a:off x="322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2"/>
            <p:cNvSpPr/>
            <p:nvPr/>
          </p:nvSpPr>
          <p:spPr>
            <a:xfrm>
              <a:off x="33266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2"/>
            <p:cNvSpPr/>
            <p:nvPr/>
          </p:nvSpPr>
          <p:spPr>
            <a:xfrm>
              <a:off x="342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2"/>
            <p:cNvSpPr/>
            <p:nvPr/>
          </p:nvSpPr>
          <p:spPr>
            <a:xfrm>
              <a:off x="352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2"/>
            <p:cNvSpPr/>
            <p:nvPr/>
          </p:nvSpPr>
          <p:spPr>
            <a:xfrm>
              <a:off x="363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2"/>
            <p:cNvSpPr/>
            <p:nvPr/>
          </p:nvSpPr>
          <p:spPr>
            <a:xfrm>
              <a:off x="373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2"/>
            <p:cNvSpPr/>
            <p:nvPr/>
          </p:nvSpPr>
          <p:spPr>
            <a:xfrm>
              <a:off x="3834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2"/>
            <p:cNvSpPr/>
            <p:nvPr/>
          </p:nvSpPr>
          <p:spPr>
            <a:xfrm>
              <a:off x="393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2"/>
            <p:cNvSpPr/>
            <p:nvPr/>
          </p:nvSpPr>
          <p:spPr>
            <a:xfrm>
              <a:off x="403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2"/>
            <p:cNvSpPr/>
            <p:nvPr/>
          </p:nvSpPr>
          <p:spPr>
            <a:xfrm>
              <a:off x="413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2"/>
            <p:cNvSpPr/>
            <p:nvPr/>
          </p:nvSpPr>
          <p:spPr>
            <a:xfrm>
              <a:off x="42407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2"/>
            <p:cNvSpPr/>
            <p:nvPr/>
          </p:nvSpPr>
          <p:spPr>
            <a:xfrm>
              <a:off x="434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2"/>
            <p:cNvSpPr/>
            <p:nvPr/>
          </p:nvSpPr>
          <p:spPr>
            <a:xfrm>
              <a:off x="444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2"/>
            <p:cNvSpPr/>
            <p:nvPr/>
          </p:nvSpPr>
          <p:spPr>
            <a:xfrm>
              <a:off x="45455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2"/>
            <p:cNvSpPr/>
            <p:nvPr/>
          </p:nvSpPr>
          <p:spPr>
            <a:xfrm>
              <a:off x="464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2"/>
            <p:cNvSpPr/>
            <p:nvPr/>
          </p:nvSpPr>
          <p:spPr>
            <a:xfrm>
              <a:off x="474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2"/>
            <p:cNvSpPr/>
            <p:nvPr/>
          </p:nvSpPr>
          <p:spPr>
            <a:xfrm>
              <a:off x="485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2"/>
            <p:cNvSpPr/>
            <p:nvPr/>
          </p:nvSpPr>
          <p:spPr>
            <a:xfrm>
              <a:off x="495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2"/>
            <p:cNvSpPr/>
            <p:nvPr/>
          </p:nvSpPr>
          <p:spPr>
            <a:xfrm>
              <a:off x="505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2"/>
            <p:cNvSpPr/>
            <p:nvPr/>
          </p:nvSpPr>
          <p:spPr>
            <a:xfrm>
              <a:off x="515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2"/>
            <p:cNvSpPr/>
            <p:nvPr/>
          </p:nvSpPr>
          <p:spPr>
            <a:xfrm>
              <a:off x="52566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2"/>
            <p:cNvSpPr/>
            <p:nvPr/>
          </p:nvSpPr>
          <p:spPr>
            <a:xfrm>
              <a:off x="535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2"/>
            <p:cNvSpPr/>
            <p:nvPr/>
          </p:nvSpPr>
          <p:spPr>
            <a:xfrm>
              <a:off x="545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2"/>
            <p:cNvSpPr/>
            <p:nvPr/>
          </p:nvSpPr>
          <p:spPr>
            <a:xfrm>
              <a:off x="556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2"/>
            <p:cNvSpPr/>
            <p:nvPr/>
          </p:nvSpPr>
          <p:spPr>
            <a:xfrm>
              <a:off x="566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2"/>
            <p:cNvSpPr/>
            <p:nvPr/>
          </p:nvSpPr>
          <p:spPr>
            <a:xfrm>
              <a:off x="57644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2"/>
            <p:cNvSpPr/>
            <p:nvPr/>
          </p:nvSpPr>
          <p:spPr>
            <a:xfrm>
              <a:off x="586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2"/>
            <p:cNvSpPr/>
            <p:nvPr/>
          </p:nvSpPr>
          <p:spPr>
            <a:xfrm>
              <a:off x="596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2"/>
            <p:cNvSpPr/>
            <p:nvPr/>
          </p:nvSpPr>
          <p:spPr>
            <a:xfrm>
              <a:off x="606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2"/>
            <p:cNvSpPr/>
            <p:nvPr/>
          </p:nvSpPr>
          <p:spPr>
            <a:xfrm>
              <a:off x="61710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2"/>
            <p:cNvSpPr/>
            <p:nvPr/>
          </p:nvSpPr>
          <p:spPr>
            <a:xfrm>
              <a:off x="627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2"/>
            <p:cNvSpPr/>
            <p:nvPr/>
          </p:nvSpPr>
          <p:spPr>
            <a:xfrm>
              <a:off x="637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2"/>
            <p:cNvSpPr/>
            <p:nvPr/>
          </p:nvSpPr>
          <p:spPr>
            <a:xfrm>
              <a:off x="64755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2"/>
            <p:cNvSpPr/>
            <p:nvPr/>
          </p:nvSpPr>
          <p:spPr>
            <a:xfrm>
              <a:off x="657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2"/>
            <p:cNvSpPr/>
            <p:nvPr/>
          </p:nvSpPr>
          <p:spPr>
            <a:xfrm>
              <a:off x="667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2"/>
            <p:cNvSpPr/>
            <p:nvPr/>
          </p:nvSpPr>
          <p:spPr>
            <a:xfrm>
              <a:off x="678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2"/>
            <p:cNvSpPr/>
            <p:nvPr/>
          </p:nvSpPr>
          <p:spPr>
            <a:xfrm>
              <a:off x="6881800" y="4613500"/>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2"/>
            <p:cNvSpPr/>
            <p:nvPr/>
          </p:nvSpPr>
          <p:spPr>
            <a:xfrm>
              <a:off x="698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2"/>
            <p:cNvSpPr/>
            <p:nvPr/>
          </p:nvSpPr>
          <p:spPr>
            <a:xfrm>
              <a:off x="708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2"/>
            <p:cNvSpPr/>
            <p:nvPr/>
          </p:nvSpPr>
          <p:spPr>
            <a:xfrm>
              <a:off x="7186600" y="4613500"/>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2"/>
            <p:cNvSpPr/>
            <p:nvPr/>
          </p:nvSpPr>
          <p:spPr>
            <a:xfrm>
              <a:off x="728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2"/>
            <p:cNvSpPr/>
            <p:nvPr/>
          </p:nvSpPr>
          <p:spPr>
            <a:xfrm>
              <a:off x="27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2"/>
            <p:cNvSpPr/>
            <p:nvPr/>
          </p:nvSpPr>
          <p:spPr>
            <a:xfrm>
              <a:off x="3807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2"/>
            <p:cNvSpPr/>
            <p:nvPr/>
          </p:nvSpPr>
          <p:spPr>
            <a:xfrm>
              <a:off x="4825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2"/>
            <p:cNvSpPr/>
            <p:nvPr/>
          </p:nvSpPr>
          <p:spPr>
            <a:xfrm>
              <a:off x="58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2"/>
            <p:cNvSpPr/>
            <p:nvPr/>
          </p:nvSpPr>
          <p:spPr>
            <a:xfrm>
              <a:off x="68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2"/>
            <p:cNvSpPr/>
            <p:nvPr/>
          </p:nvSpPr>
          <p:spPr>
            <a:xfrm>
              <a:off x="7873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2"/>
            <p:cNvSpPr/>
            <p:nvPr/>
          </p:nvSpPr>
          <p:spPr>
            <a:xfrm>
              <a:off x="8888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2"/>
            <p:cNvSpPr/>
            <p:nvPr/>
          </p:nvSpPr>
          <p:spPr>
            <a:xfrm>
              <a:off x="99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2"/>
            <p:cNvSpPr/>
            <p:nvPr/>
          </p:nvSpPr>
          <p:spPr>
            <a:xfrm>
              <a:off x="10918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2"/>
            <p:cNvSpPr/>
            <p:nvPr/>
          </p:nvSpPr>
          <p:spPr>
            <a:xfrm>
              <a:off x="11936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2"/>
            <p:cNvSpPr/>
            <p:nvPr/>
          </p:nvSpPr>
          <p:spPr>
            <a:xfrm>
              <a:off x="12951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2"/>
            <p:cNvSpPr/>
            <p:nvPr/>
          </p:nvSpPr>
          <p:spPr>
            <a:xfrm>
              <a:off x="13966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2"/>
            <p:cNvSpPr/>
            <p:nvPr/>
          </p:nvSpPr>
          <p:spPr>
            <a:xfrm>
              <a:off x="1498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2"/>
            <p:cNvSpPr/>
            <p:nvPr/>
          </p:nvSpPr>
          <p:spPr>
            <a:xfrm>
              <a:off x="15999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2"/>
            <p:cNvSpPr/>
            <p:nvPr/>
          </p:nvSpPr>
          <p:spPr>
            <a:xfrm>
              <a:off x="1701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2"/>
            <p:cNvSpPr/>
            <p:nvPr/>
          </p:nvSpPr>
          <p:spPr>
            <a:xfrm>
              <a:off x="18029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2"/>
            <p:cNvSpPr/>
            <p:nvPr/>
          </p:nvSpPr>
          <p:spPr>
            <a:xfrm>
              <a:off x="19044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2"/>
            <p:cNvSpPr/>
            <p:nvPr/>
          </p:nvSpPr>
          <p:spPr>
            <a:xfrm>
              <a:off x="20062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2"/>
            <p:cNvSpPr/>
            <p:nvPr/>
          </p:nvSpPr>
          <p:spPr>
            <a:xfrm>
              <a:off x="210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2"/>
            <p:cNvSpPr/>
            <p:nvPr/>
          </p:nvSpPr>
          <p:spPr>
            <a:xfrm>
              <a:off x="220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2"/>
            <p:cNvSpPr/>
            <p:nvPr/>
          </p:nvSpPr>
          <p:spPr>
            <a:xfrm>
              <a:off x="23110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2"/>
            <p:cNvSpPr/>
            <p:nvPr/>
          </p:nvSpPr>
          <p:spPr>
            <a:xfrm>
              <a:off x="241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2"/>
            <p:cNvSpPr/>
            <p:nvPr/>
          </p:nvSpPr>
          <p:spPr>
            <a:xfrm>
              <a:off x="251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2"/>
            <p:cNvSpPr/>
            <p:nvPr/>
          </p:nvSpPr>
          <p:spPr>
            <a:xfrm>
              <a:off x="261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2"/>
            <p:cNvSpPr/>
            <p:nvPr/>
          </p:nvSpPr>
          <p:spPr>
            <a:xfrm>
              <a:off x="271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2"/>
            <p:cNvSpPr/>
            <p:nvPr/>
          </p:nvSpPr>
          <p:spPr>
            <a:xfrm>
              <a:off x="281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2"/>
            <p:cNvSpPr/>
            <p:nvPr/>
          </p:nvSpPr>
          <p:spPr>
            <a:xfrm>
              <a:off x="292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2"/>
            <p:cNvSpPr/>
            <p:nvPr/>
          </p:nvSpPr>
          <p:spPr>
            <a:xfrm>
              <a:off x="302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2"/>
            <p:cNvSpPr/>
            <p:nvPr/>
          </p:nvSpPr>
          <p:spPr>
            <a:xfrm>
              <a:off x="312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2"/>
            <p:cNvSpPr/>
            <p:nvPr/>
          </p:nvSpPr>
          <p:spPr>
            <a:xfrm>
              <a:off x="322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2"/>
            <p:cNvSpPr/>
            <p:nvPr/>
          </p:nvSpPr>
          <p:spPr>
            <a:xfrm>
              <a:off x="33266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2"/>
            <p:cNvSpPr/>
            <p:nvPr/>
          </p:nvSpPr>
          <p:spPr>
            <a:xfrm>
              <a:off x="342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2"/>
            <p:cNvSpPr/>
            <p:nvPr/>
          </p:nvSpPr>
          <p:spPr>
            <a:xfrm>
              <a:off x="352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2"/>
            <p:cNvSpPr/>
            <p:nvPr/>
          </p:nvSpPr>
          <p:spPr>
            <a:xfrm>
              <a:off x="363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2"/>
            <p:cNvSpPr/>
            <p:nvPr/>
          </p:nvSpPr>
          <p:spPr>
            <a:xfrm>
              <a:off x="373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2"/>
            <p:cNvSpPr/>
            <p:nvPr/>
          </p:nvSpPr>
          <p:spPr>
            <a:xfrm>
              <a:off x="3834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2"/>
            <p:cNvSpPr/>
            <p:nvPr/>
          </p:nvSpPr>
          <p:spPr>
            <a:xfrm>
              <a:off x="393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2"/>
            <p:cNvSpPr/>
            <p:nvPr/>
          </p:nvSpPr>
          <p:spPr>
            <a:xfrm>
              <a:off x="403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2"/>
            <p:cNvSpPr/>
            <p:nvPr/>
          </p:nvSpPr>
          <p:spPr>
            <a:xfrm>
              <a:off x="413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2"/>
            <p:cNvSpPr/>
            <p:nvPr/>
          </p:nvSpPr>
          <p:spPr>
            <a:xfrm>
              <a:off x="42407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2"/>
            <p:cNvSpPr/>
            <p:nvPr/>
          </p:nvSpPr>
          <p:spPr>
            <a:xfrm>
              <a:off x="434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2"/>
            <p:cNvSpPr/>
            <p:nvPr/>
          </p:nvSpPr>
          <p:spPr>
            <a:xfrm>
              <a:off x="444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2"/>
            <p:cNvSpPr/>
            <p:nvPr/>
          </p:nvSpPr>
          <p:spPr>
            <a:xfrm>
              <a:off x="45455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2"/>
            <p:cNvSpPr/>
            <p:nvPr/>
          </p:nvSpPr>
          <p:spPr>
            <a:xfrm>
              <a:off x="464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2"/>
            <p:cNvSpPr/>
            <p:nvPr/>
          </p:nvSpPr>
          <p:spPr>
            <a:xfrm>
              <a:off x="474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2"/>
            <p:cNvSpPr/>
            <p:nvPr/>
          </p:nvSpPr>
          <p:spPr>
            <a:xfrm>
              <a:off x="485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2"/>
            <p:cNvSpPr/>
            <p:nvPr/>
          </p:nvSpPr>
          <p:spPr>
            <a:xfrm>
              <a:off x="495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2"/>
            <p:cNvSpPr/>
            <p:nvPr/>
          </p:nvSpPr>
          <p:spPr>
            <a:xfrm>
              <a:off x="505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2"/>
            <p:cNvSpPr/>
            <p:nvPr/>
          </p:nvSpPr>
          <p:spPr>
            <a:xfrm>
              <a:off x="515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2"/>
            <p:cNvSpPr/>
            <p:nvPr/>
          </p:nvSpPr>
          <p:spPr>
            <a:xfrm>
              <a:off x="52566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2"/>
            <p:cNvSpPr/>
            <p:nvPr/>
          </p:nvSpPr>
          <p:spPr>
            <a:xfrm>
              <a:off x="535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2"/>
            <p:cNvSpPr/>
            <p:nvPr/>
          </p:nvSpPr>
          <p:spPr>
            <a:xfrm>
              <a:off x="545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2"/>
            <p:cNvSpPr/>
            <p:nvPr/>
          </p:nvSpPr>
          <p:spPr>
            <a:xfrm>
              <a:off x="556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2"/>
            <p:cNvSpPr/>
            <p:nvPr/>
          </p:nvSpPr>
          <p:spPr>
            <a:xfrm>
              <a:off x="566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2"/>
            <p:cNvSpPr/>
            <p:nvPr/>
          </p:nvSpPr>
          <p:spPr>
            <a:xfrm>
              <a:off x="57644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2"/>
            <p:cNvSpPr/>
            <p:nvPr/>
          </p:nvSpPr>
          <p:spPr>
            <a:xfrm>
              <a:off x="586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2"/>
            <p:cNvSpPr/>
            <p:nvPr/>
          </p:nvSpPr>
          <p:spPr>
            <a:xfrm>
              <a:off x="596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2"/>
            <p:cNvSpPr/>
            <p:nvPr/>
          </p:nvSpPr>
          <p:spPr>
            <a:xfrm>
              <a:off x="606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2"/>
            <p:cNvSpPr/>
            <p:nvPr/>
          </p:nvSpPr>
          <p:spPr>
            <a:xfrm>
              <a:off x="61710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2"/>
            <p:cNvSpPr/>
            <p:nvPr/>
          </p:nvSpPr>
          <p:spPr>
            <a:xfrm>
              <a:off x="627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2"/>
            <p:cNvSpPr/>
            <p:nvPr/>
          </p:nvSpPr>
          <p:spPr>
            <a:xfrm>
              <a:off x="637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2"/>
            <p:cNvSpPr/>
            <p:nvPr/>
          </p:nvSpPr>
          <p:spPr>
            <a:xfrm>
              <a:off x="64755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2"/>
            <p:cNvSpPr/>
            <p:nvPr/>
          </p:nvSpPr>
          <p:spPr>
            <a:xfrm>
              <a:off x="657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2"/>
            <p:cNvSpPr/>
            <p:nvPr/>
          </p:nvSpPr>
          <p:spPr>
            <a:xfrm>
              <a:off x="667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2"/>
            <p:cNvSpPr/>
            <p:nvPr/>
          </p:nvSpPr>
          <p:spPr>
            <a:xfrm>
              <a:off x="678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2"/>
            <p:cNvSpPr/>
            <p:nvPr/>
          </p:nvSpPr>
          <p:spPr>
            <a:xfrm>
              <a:off x="6881800" y="4768575"/>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2"/>
            <p:cNvSpPr/>
            <p:nvPr/>
          </p:nvSpPr>
          <p:spPr>
            <a:xfrm>
              <a:off x="698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2"/>
            <p:cNvSpPr/>
            <p:nvPr/>
          </p:nvSpPr>
          <p:spPr>
            <a:xfrm>
              <a:off x="708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2"/>
            <p:cNvSpPr/>
            <p:nvPr/>
          </p:nvSpPr>
          <p:spPr>
            <a:xfrm>
              <a:off x="7186600" y="4768575"/>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2"/>
            <p:cNvSpPr/>
            <p:nvPr/>
          </p:nvSpPr>
          <p:spPr>
            <a:xfrm>
              <a:off x="728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0" name="Google Shape;1830;p2"/>
          <p:cNvGrpSpPr/>
          <p:nvPr/>
        </p:nvGrpSpPr>
        <p:grpSpPr>
          <a:xfrm>
            <a:off x="223221" y="255838"/>
            <a:ext cx="8706833" cy="4631825"/>
            <a:chOff x="261561" y="255838"/>
            <a:chExt cx="8706833" cy="4631825"/>
          </a:xfrm>
        </p:grpSpPr>
        <p:grpSp>
          <p:nvGrpSpPr>
            <p:cNvPr id="1831" name="Google Shape;1831;p2"/>
            <p:cNvGrpSpPr/>
            <p:nvPr/>
          </p:nvGrpSpPr>
          <p:grpSpPr>
            <a:xfrm>
              <a:off x="261561" y="255838"/>
              <a:ext cx="8706833" cy="4631825"/>
              <a:chOff x="391650" y="259200"/>
              <a:chExt cx="8360700" cy="4631825"/>
            </a:xfrm>
          </p:grpSpPr>
          <p:sp>
            <p:nvSpPr>
              <p:cNvPr id="1832" name="Google Shape;1832;p2"/>
              <p:cNvSpPr/>
              <p:nvPr/>
            </p:nvSpPr>
            <p:spPr>
              <a:xfrm>
                <a:off x="391650" y="259200"/>
                <a:ext cx="8360700"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33" name="Google Shape;1833;p2"/>
              <p:cNvCxnSpPr/>
              <p:nvPr/>
            </p:nvCxnSpPr>
            <p:spPr>
              <a:xfrm>
                <a:off x="393750" y="713825"/>
                <a:ext cx="7942500" cy="0"/>
              </a:xfrm>
              <a:prstGeom prst="straightConnector1">
                <a:avLst/>
              </a:prstGeom>
              <a:noFill/>
              <a:ln w="9525" cap="flat" cmpd="sng">
                <a:solidFill>
                  <a:schemeClr val="dk1"/>
                </a:solidFill>
                <a:prstDash val="solid"/>
                <a:round/>
                <a:headEnd type="none" w="med" len="med"/>
                <a:tailEnd type="none" w="med" len="med"/>
              </a:ln>
            </p:spPr>
          </p:cxnSp>
          <p:cxnSp>
            <p:nvCxnSpPr>
              <p:cNvPr id="1834" name="Google Shape;1834;p2"/>
              <p:cNvCxnSpPr/>
              <p:nvPr/>
            </p:nvCxnSpPr>
            <p:spPr>
              <a:xfrm>
                <a:off x="8336400" y="260525"/>
                <a:ext cx="0" cy="4630500"/>
              </a:xfrm>
              <a:prstGeom prst="straightConnector1">
                <a:avLst/>
              </a:prstGeom>
              <a:noFill/>
              <a:ln w="9525" cap="flat" cmpd="sng">
                <a:solidFill>
                  <a:schemeClr val="dk1"/>
                </a:solidFill>
                <a:prstDash val="solid"/>
                <a:round/>
                <a:headEnd type="none" w="med" len="med"/>
                <a:tailEnd type="none" w="med" len="med"/>
              </a:ln>
            </p:spPr>
          </p:cxnSp>
          <p:grpSp>
            <p:nvGrpSpPr>
              <p:cNvPr id="1835" name="Google Shape;1835;p2"/>
              <p:cNvGrpSpPr/>
              <p:nvPr/>
            </p:nvGrpSpPr>
            <p:grpSpPr>
              <a:xfrm>
                <a:off x="8448356" y="454710"/>
                <a:ext cx="205838" cy="289853"/>
                <a:chOff x="3555900" y="1631296"/>
                <a:chExt cx="390956" cy="550529"/>
              </a:xfrm>
            </p:grpSpPr>
            <p:cxnSp>
              <p:nvCxnSpPr>
                <p:cNvPr id="1836" name="Google Shape;1836;p2"/>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1837" name="Google Shape;1837;p2"/>
                <p:cNvGrpSpPr/>
                <p:nvPr/>
              </p:nvGrpSpPr>
              <p:grpSpPr>
                <a:xfrm rot="-8100000">
                  <a:off x="3614579" y="1687125"/>
                  <a:ext cx="273597" cy="279297"/>
                  <a:chOff x="4572000" y="2331513"/>
                  <a:chExt cx="273600" cy="279300"/>
                </a:xfrm>
              </p:grpSpPr>
              <p:cxnSp>
                <p:nvCxnSpPr>
                  <p:cNvPr id="1838" name="Google Shape;1838;p2"/>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1839" name="Google Shape;1839;p2"/>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cxnSp>
            <p:nvCxnSpPr>
              <p:cNvPr id="1840" name="Google Shape;1840;p2"/>
              <p:cNvCxnSpPr/>
              <p:nvPr/>
            </p:nvCxnSpPr>
            <p:spPr>
              <a:xfrm>
                <a:off x="8551337" y="1671588"/>
                <a:ext cx="0" cy="1823700"/>
              </a:xfrm>
              <a:prstGeom prst="straightConnector1">
                <a:avLst/>
              </a:prstGeom>
              <a:noFill/>
              <a:ln w="19050" cap="flat" cmpd="sng">
                <a:solidFill>
                  <a:schemeClr val="dk1"/>
                </a:solidFill>
                <a:prstDash val="solid"/>
                <a:round/>
                <a:headEnd type="none" w="med" len="med"/>
                <a:tailEnd type="none" w="med" len="med"/>
              </a:ln>
            </p:spPr>
          </p:cxnSp>
          <p:grpSp>
            <p:nvGrpSpPr>
              <p:cNvPr id="1841" name="Google Shape;1841;p2"/>
              <p:cNvGrpSpPr/>
              <p:nvPr/>
            </p:nvGrpSpPr>
            <p:grpSpPr>
              <a:xfrm rot="10800000" flipH="1">
                <a:off x="8448406" y="4422299"/>
                <a:ext cx="205838" cy="289853"/>
                <a:chOff x="3555900" y="1631296"/>
                <a:chExt cx="390956" cy="550529"/>
              </a:xfrm>
            </p:grpSpPr>
            <p:cxnSp>
              <p:nvCxnSpPr>
                <p:cNvPr id="1842" name="Google Shape;1842;p2"/>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1843" name="Google Shape;1843;p2"/>
                <p:cNvGrpSpPr/>
                <p:nvPr/>
              </p:nvGrpSpPr>
              <p:grpSpPr>
                <a:xfrm rot="-8100000">
                  <a:off x="3614579" y="1687125"/>
                  <a:ext cx="273597" cy="279297"/>
                  <a:chOff x="4572000" y="2331513"/>
                  <a:chExt cx="273600" cy="279300"/>
                </a:xfrm>
              </p:grpSpPr>
              <p:cxnSp>
                <p:nvCxnSpPr>
                  <p:cNvPr id="1844" name="Google Shape;1844;p2"/>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1845" name="Google Shape;1845;p2"/>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grpSp>
        <p:sp>
          <p:nvSpPr>
            <p:cNvPr id="1846" name="Google Shape;1846;p2"/>
            <p:cNvSpPr/>
            <p:nvPr/>
          </p:nvSpPr>
          <p:spPr>
            <a:xfrm>
              <a:off x="39077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2"/>
            <p:cNvSpPr/>
            <p:nvPr/>
          </p:nvSpPr>
          <p:spPr>
            <a:xfrm>
              <a:off x="599050"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2"/>
            <p:cNvSpPr/>
            <p:nvPr/>
          </p:nvSpPr>
          <p:spPr>
            <a:xfrm>
              <a:off x="80732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9" name="Google Shape;1849;p2"/>
          <p:cNvSpPr txBox="1">
            <a:spLocks noGrp="1"/>
          </p:cNvSpPr>
          <p:nvPr>
            <p:ph type="subTitle" idx="1"/>
          </p:nvPr>
        </p:nvSpPr>
        <p:spPr>
          <a:xfrm>
            <a:off x="2957000" y="3477088"/>
            <a:ext cx="3230100" cy="4686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50" name="Google Shape;1850;p2"/>
          <p:cNvSpPr txBox="1">
            <a:spLocks noGrp="1"/>
          </p:cNvSpPr>
          <p:nvPr>
            <p:ph type="ctrTitle"/>
          </p:nvPr>
        </p:nvSpPr>
        <p:spPr>
          <a:xfrm>
            <a:off x="1706400" y="1282050"/>
            <a:ext cx="5731200" cy="1811700"/>
          </a:xfrm>
          <a:prstGeom prst="rect">
            <a:avLst/>
          </a:prstGeom>
          <a:ln>
            <a:noFill/>
          </a:ln>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384"/>
        <p:cNvGrpSpPr/>
        <p:nvPr/>
      </p:nvGrpSpPr>
      <p:grpSpPr>
        <a:xfrm>
          <a:off x="0" y="0"/>
          <a:ext cx="0" cy="0"/>
          <a:chOff x="0" y="0"/>
          <a:chExt cx="0" cy="0"/>
        </a:xfrm>
      </p:grpSpPr>
      <p:grpSp>
        <p:nvGrpSpPr>
          <p:cNvPr id="7385" name="Google Shape;7385;p6"/>
          <p:cNvGrpSpPr/>
          <p:nvPr/>
        </p:nvGrpSpPr>
        <p:grpSpPr>
          <a:xfrm>
            <a:off x="3" y="4"/>
            <a:ext cx="9144066" cy="5143518"/>
            <a:chOff x="279200" y="890725"/>
            <a:chExt cx="7061600" cy="3930250"/>
          </a:xfrm>
        </p:grpSpPr>
        <p:sp>
          <p:nvSpPr>
            <p:cNvPr id="7386" name="Google Shape;7386;p6"/>
            <p:cNvSpPr/>
            <p:nvPr/>
          </p:nvSpPr>
          <p:spPr>
            <a:xfrm>
              <a:off x="27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7" name="Google Shape;7387;p6"/>
            <p:cNvSpPr/>
            <p:nvPr/>
          </p:nvSpPr>
          <p:spPr>
            <a:xfrm>
              <a:off x="3807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8" name="Google Shape;7388;p6"/>
            <p:cNvSpPr/>
            <p:nvPr/>
          </p:nvSpPr>
          <p:spPr>
            <a:xfrm>
              <a:off x="4825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9" name="Google Shape;7389;p6"/>
            <p:cNvSpPr/>
            <p:nvPr/>
          </p:nvSpPr>
          <p:spPr>
            <a:xfrm>
              <a:off x="58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0" name="Google Shape;7390;p6"/>
            <p:cNvSpPr/>
            <p:nvPr/>
          </p:nvSpPr>
          <p:spPr>
            <a:xfrm>
              <a:off x="68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1" name="Google Shape;7391;p6"/>
            <p:cNvSpPr/>
            <p:nvPr/>
          </p:nvSpPr>
          <p:spPr>
            <a:xfrm>
              <a:off x="7873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2" name="Google Shape;7392;p6"/>
            <p:cNvSpPr/>
            <p:nvPr/>
          </p:nvSpPr>
          <p:spPr>
            <a:xfrm>
              <a:off x="8888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3" name="Google Shape;7393;p6"/>
            <p:cNvSpPr/>
            <p:nvPr/>
          </p:nvSpPr>
          <p:spPr>
            <a:xfrm>
              <a:off x="99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4" name="Google Shape;7394;p6"/>
            <p:cNvSpPr/>
            <p:nvPr/>
          </p:nvSpPr>
          <p:spPr>
            <a:xfrm>
              <a:off x="10918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5" name="Google Shape;7395;p6"/>
            <p:cNvSpPr/>
            <p:nvPr/>
          </p:nvSpPr>
          <p:spPr>
            <a:xfrm>
              <a:off x="11936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6" name="Google Shape;7396;p6"/>
            <p:cNvSpPr/>
            <p:nvPr/>
          </p:nvSpPr>
          <p:spPr>
            <a:xfrm>
              <a:off x="12951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7" name="Google Shape;7397;p6"/>
            <p:cNvSpPr/>
            <p:nvPr/>
          </p:nvSpPr>
          <p:spPr>
            <a:xfrm>
              <a:off x="13966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8" name="Google Shape;7398;p6"/>
            <p:cNvSpPr/>
            <p:nvPr/>
          </p:nvSpPr>
          <p:spPr>
            <a:xfrm>
              <a:off x="1498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9" name="Google Shape;7399;p6"/>
            <p:cNvSpPr/>
            <p:nvPr/>
          </p:nvSpPr>
          <p:spPr>
            <a:xfrm>
              <a:off x="15999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0" name="Google Shape;7400;p6"/>
            <p:cNvSpPr/>
            <p:nvPr/>
          </p:nvSpPr>
          <p:spPr>
            <a:xfrm>
              <a:off x="1701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1" name="Google Shape;7401;p6"/>
            <p:cNvSpPr/>
            <p:nvPr/>
          </p:nvSpPr>
          <p:spPr>
            <a:xfrm>
              <a:off x="18029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2" name="Google Shape;7402;p6"/>
            <p:cNvSpPr/>
            <p:nvPr/>
          </p:nvSpPr>
          <p:spPr>
            <a:xfrm>
              <a:off x="19044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3" name="Google Shape;7403;p6"/>
            <p:cNvSpPr/>
            <p:nvPr/>
          </p:nvSpPr>
          <p:spPr>
            <a:xfrm>
              <a:off x="20062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4" name="Google Shape;7404;p6"/>
            <p:cNvSpPr/>
            <p:nvPr/>
          </p:nvSpPr>
          <p:spPr>
            <a:xfrm>
              <a:off x="210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5" name="Google Shape;7405;p6"/>
            <p:cNvSpPr/>
            <p:nvPr/>
          </p:nvSpPr>
          <p:spPr>
            <a:xfrm>
              <a:off x="220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6" name="Google Shape;7406;p6"/>
            <p:cNvSpPr/>
            <p:nvPr/>
          </p:nvSpPr>
          <p:spPr>
            <a:xfrm>
              <a:off x="23110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7" name="Google Shape;7407;p6"/>
            <p:cNvSpPr/>
            <p:nvPr/>
          </p:nvSpPr>
          <p:spPr>
            <a:xfrm>
              <a:off x="241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8" name="Google Shape;7408;p6"/>
            <p:cNvSpPr/>
            <p:nvPr/>
          </p:nvSpPr>
          <p:spPr>
            <a:xfrm>
              <a:off x="251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9" name="Google Shape;7409;p6"/>
            <p:cNvSpPr/>
            <p:nvPr/>
          </p:nvSpPr>
          <p:spPr>
            <a:xfrm>
              <a:off x="261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0" name="Google Shape;7410;p6"/>
            <p:cNvSpPr/>
            <p:nvPr/>
          </p:nvSpPr>
          <p:spPr>
            <a:xfrm>
              <a:off x="271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1" name="Google Shape;7411;p6"/>
            <p:cNvSpPr/>
            <p:nvPr/>
          </p:nvSpPr>
          <p:spPr>
            <a:xfrm>
              <a:off x="281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2" name="Google Shape;7412;p6"/>
            <p:cNvSpPr/>
            <p:nvPr/>
          </p:nvSpPr>
          <p:spPr>
            <a:xfrm>
              <a:off x="292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3" name="Google Shape;7413;p6"/>
            <p:cNvSpPr/>
            <p:nvPr/>
          </p:nvSpPr>
          <p:spPr>
            <a:xfrm>
              <a:off x="302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4" name="Google Shape;7414;p6"/>
            <p:cNvSpPr/>
            <p:nvPr/>
          </p:nvSpPr>
          <p:spPr>
            <a:xfrm>
              <a:off x="312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5" name="Google Shape;7415;p6"/>
            <p:cNvSpPr/>
            <p:nvPr/>
          </p:nvSpPr>
          <p:spPr>
            <a:xfrm>
              <a:off x="322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6" name="Google Shape;7416;p6"/>
            <p:cNvSpPr/>
            <p:nvPr/>
          </p:nvSpPr>
          <p:spPr>
            <a:xfrm>
              <a:off x="33266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7" name="Google Shape;7417;p6"/>
            <p:cNvSpPr/>
            <p:nvPr/>
          </p:nvSpPr>
          <p:spPr>
            <a:xfrm>
              <a:off x="342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8" name="Google Shape;7418;p6"/>
            <p:cNvSpPr/>
            <p:nvPr/>
          </p:nvSpPr>
          <p:spPr>
            <a:xfrm>
              <a:off x="352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9" name="Google Shape;7419;p6"/>
            <p:cNvSpPr/>
            <p:nvPr/>
          </p:nvSpPr>
          <p:spPr>
            <a:xfrm>
              <a:off x="363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0" name="Google Shape;7420;p6"/>
            <p:cNvSpPr/>
            <p:nvPr/>
          </p:nvSpPr>
          <p:spPr>
            <a:xfrm>
              <a:off x="373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1" name="Google Shape;7421;p6"/>
            <p:cNvSpPr/>
            <p:nvPr/>
          </p:nvSpPr>
          <p:spPr>
            <a:xfrm>
              <a:off x="3834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2" name="Google Shape;7422;p6"/>
            <p:cNvSpPr/>
            <p:nvPr/>
          </p:nvSpPr>
          <p:spPr>
            <a:xfrm>
              <a:off x="393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3" name="Google Shape;7423;p6"/>
            <p:cNvSpPr/>
            <p:nvPr/>
          </p:nvSpPr>
          <p:spPr>
            <a:xfrm>
              <a:off x="403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4" name="Google Shape;7424;p6"/>
            <p:cNvSpPr/>
            <p:nvPr/>
          </p:nvSpPr>
          <p:spPr>
            <a:xfrm>
              <a:off x="413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5" name="Google Shape;7425;p6"/>
            <p:cNvSpPr/>
            <p:nvPr/>
          </p:nvSpPr>
          <p:spPr>
            <a:xfrm>
              <a:off x="42407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6" name="Google Shape;7426;p6"/>
            <p:cNvSpPr/>
            <p:nvPr/>
          </p:nvSpPr>
          <p:spPr>
            <a:xfrm>
              <a:off x="434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7" name="Google Shape;7427;p6"/>
            <p:cNvSpPr/>
            <p:nvPr/>
          </p:nvSpPr>
          <p:spPr>
            <a:xfrm>
              <a:off x="444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8" name="Google Shape;7428;p6"/>
            <p:cNvSpPr/>
            <p:nvPr/>
          </p:nvSpPr>
          <p:spPr>
            <a:xfrm>
              <a:off x="45455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9" name="Google Shape;7429;p6"/>
            <p:cNvSpPr/>
            <p:nvPr/>
          </p:nvSpPr>
          <p:spPr>
            <a:xfrm>
              <a:off x="464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0" name="Google Shape;7430;p6"/>
            <p:cNvSpPr/>
            <p:nvPr/>
          </p:nvSpPr>
          <p:spPr>
            <a:xfrm>
              <a:off x="474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1" name="Google Shape;7431;p6"/>
            <p:cNvSpPr/>
            <p:nvPr/>
          </p:nvSpPr>
          <p:spPr>
            <a:xfrm>
              <a:off x="485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2" name="Google Shape;7432;p6"/>
            <p:cNvSpPr/>
            <p:nvPr/>
          </p:nvSpPr>
          <p:spPr>
            <a:xfrm>
              <a:off x="495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3" name="Google Shape;7433;p6"/>
            <p:cNvSpPr/>
            <p:nvPr/>
          </p:nvSpPr>
          <p:spPr>
            <a:xfrm>
              <a:off x="505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4" name="Google Shape;7434;p6"/>
            <p:cNvSpPr/>
            <p:nvPr/>
          </p:nvSpPr>
          <p:spPr>
            <a:xfrm>
              <a:off x="515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5" name="Google Shape;7435;p6"/>
            <p:cNvSpPr/>
            <p:nvPr/>
          </p:nvSpPr>
          <p:spPr>
            <a:xfrm>
              <a:off x="52566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6" name="Google Shape;7436;p6"/>
            <p:cNvSpPr/>
            <p:nvPr/>
          </p:nvSpPr>
          <p:spPr>
            <a:xfrm>
              <a:off x="535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7" name="Google Shape;7437;p6"/>
            <p:cNvSpPr/>
            <p:nvPr/>
          </p:nvSpPr>
          <p:spPr>
            <a:xfrm>
              <a:off x="545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8" name="Google Shape;7438;p6"/>
            <p:cNvSpPr/>
            <p:nvPr/>
          </p:nvSpPr>
          <p:spPr>
            <a:xfrm>
              <a:off x="556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9" name="Google Shape;7439;p6"/>
            <p:cNvSpPr/>
            <p:nvPr/>
          </p:nvSpPr>
          <p:spPr>
            <a:xfrm>
              <a:off x="566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0" name="Google Shape;7440;p6"/>
            <p:cNvSpPr/>
            <p:nvPr/>
          </p:nvSpPr>
          <p:spPr>
            <a:xfrm>
              <a:off x="57644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1" name="Google Shape;7441;p6"/>
            <p:cNvSpPr/>
            <p:nvPr/>
          </p:nvSpPr>
          <p:spPr>
            <a:xfrm>
              <a:off x="586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2" name="Google Shape;7442;p6"/>
            <p:cNvSpPr/>
            <p:nvPr/>
          </p:nvSpPr>
          <p:spPr>
            <a:xfrm>
              <a:off x="596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3" name="Google Shape;7443;p6"/>
            <p:cNvSpPr/>
            <p:nvPr/>
          </p:nvSpPr>
          <p:spPr>
            <a:xfrm>
              <a:off x="606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4" name="Google Shape;7444;p6"/>
            <p:cNvSpPr/>
            <p:nvPr/>
          </p:nvSpPr>
          <p:spPr>
            <a:xfrm>
              <a:off x="61710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5" name="Google Shape;7445;p6"/>
            <p:cNvSpPr/>
            <p:nvPr/>
          </p:nvSpPr>
          <p:spPr>
            <a:xfrm>
              <a:off x="627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6" name="Google Shape;7446;p6"/>
            <p:cNvSpPr/>
            <p:nvPr/>
          </p:nvSpPr>
          <p:spPr>
            <a:xfrm>
              <a:off x="637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7" name="Google Shape;7447;p6"/>
            <p:cNvSpPr/>
            <p:nvPr/>
          </p:nvSpPr>
          <p:spPr>
            <a:xfrm>
              <a:off x="64755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8" name="Google Shape;7448;p6"/>
            <p:cNvSpPr/>
            <p:nvPr/>
          </p:nvSpPr>
          <p:spPr>
            <a:xfrm>
              <a:off x="657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9" name="Google Shape;7449;p6"/>
            <p:cNvSpPr/>
            <p:nvPr/>
          </p:nvSpPr>
          <p:spPr>
            <a:xfrm>
              <a:off x="667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0" name="Google Shape;7450;p6"/>
            <p:cNvSpPr/>
            <p:nvPr/>
          </p:nvSpPr>
          <p:spPr>
            <a:xfrm>
              <a:off x="678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1" name="Google Shape;7451;p6"/>
            <p:cNvSpPr/>
            <p:nvPr/>
          </p:nvSpPr>
          <p:spPr>
            <a:xfrm>
              <a:off x="6881800" y="890725"/>
              <a:ext cx="52700" cy="52400"/>
            </a:xfrm>
            <a:custGeom>
              <a:avLst/>
              <a:gdLst/>
              <a:ahLst/>
              <a:cxnLst/>
              <a:rect l="l" t="t" r="r" b="b"/>
              <a:pathLst>
                <a:path w="2108" h="2096" extrusionOk="0">
                  <a:moveTo>
                    <a:pt x="1060" y="0"/>
                  </a:moveTo>
                  <a:cubicBezTo>
                    <a:pt x="477" y="0"/>
                    <a:pt x="1" y="476"/>
                    <a:pt x="1" y="1048"/>
                  </a:cubicBezTo>
                  <a:cubicBezTo>
                    <a:pt x="1"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2" name="Google Shape;7452;p6"/>
            <p:cNvSpPr/>
            <p:nvPr/>
          </p:nvSpPr>
          <p:spPr>
            <a:xfrm>
              <a:off x="698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3" name="Google Shape;7453;p6"/>
            <p:cNvSpPr/>
            <p:nvPr/>
          </p:nvSpPr>
          <p:spPr>
            <a:xfrm>
              <a:off x="708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4" name="Google Shape;7454;p6"/>
            <p:cNvSpPr/>
            <p:nvPr/>
          </p:nvSpPr>
          <p:spPr>
            <a:xfrm>
              <a:off x="7186600" y="890725"/>
              <a:ext cx="52400" cy="52400"/>
            </a:xfrm>
            <a:custGeom>
              <a:avLst/>
              <a:gdLst/>
              <a:ahLst/>
              <a:cxnLst/>
              <a:rect l="l" t="t" r="r" b="b"/>
              <a:pathLst>
                <a:path w="2096" h="2096" extrusionOk="0">
                  <a:moveTo>
                    <a:pt x="1048" y="0"/>
                  </a:moveTo>
                  <a:cubicBezTo>
                    <a:pt x="477" y="0"/>
                    <a:pt x="1" y="476"/>
                    <a:pt x="1" y="1048"/>
                  </a:cubicBezTo>
                  <a:cubicBezTo>
                    <a:pt x="1"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5" name="Google Shape;7455;p6"/>
            <p:cNvSpPr/>
            <p:nvPr/>
          </p:nvSpPr>
          <p:spPr>
            <a:xfrm>
              <a:off x="728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6" name="Google Shape;7456;p6"/>
            <p:cNvSpPr/>
            <p:nvPr/>
          </p:nvSpPr>
          <p:spPr>
            <a:xfrm>
              <a:off x="27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7" y="1631"/>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7" name="Google Shape;7457;p6"/>
            <p:cNvSpPr/>
            <p:nvPr/>
          </p:nvSpPr>
          <p:spPr>
            <a:xfrm>
              <a:off x="3807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8" name="Google Shape;7458;p6"/>
            <p:cNvSpPr/>
            <p:nvPr/>
          </p:nvSpPr>
          <p:spPr>
            <a:xfrm>
              <a:off x="4825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9" name="Google Shape;7459;p6"/>
            <p:cNvSpPr/>
            <p:nvPr/>
          </p:nvSpPr>
          <p:spPr>
            <a:xfrm>
              <a:off x="58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0" name="Google Shape;7460;p6"/>
            <p:cNvSpPr/>
            <p:nvPr/>
          </p:nvSpPr>
          <p:spPr>
            <a:xfrm>
              <a:off x="68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1" name="Google Shape;7461;p6"/>
            <p:cNvSpPr/>
            <p:nvPr/>
          </p:nvSpPr>
          <p:spPr>
            <a:xfrm>
              <a:off x="7873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2" name="Google Shape;7462;p6"/>
            <p:cNvSpPr/>
            <p:nvPr/>
          </p:nvSpPr>
          <p:spPr>
            <a:xfrm>
              <a:off x="8888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3" name="Google Shape;7463;p6"/>
            <p:cNvSpPr/>
            <p:nvPr/>
          </p:nvSpPr>
          <p:spPr>
            <a:xfrm>
              <a:off x="99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4" name="Google Shape;7464;p6"/>
            <p:cNvSpPr/>
            <p:nvPr/>
          </p:nvSpPr>
          <p:spPr>
            <a:xfrm>
              <a:off x="10918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5" name="Google Shape;7465;p6"/>
            <p:cNvSpPr/>
            <p:nvPr/>
          </p:nvSpPr>
          <p:spPr>
            <a:xfrm>
              <a:off x="11936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6" name="Google Shape;7466;p6"/>
            <p:cNvSpPr/>
            <p:nvPr/>
          </p:nvSpPr>
          <p:spPr>
            <a:xfrm>
              <a:off x="12951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7" name="Google Shape;7467;p6"/>
            <p:cNvSpPr/>
            <p:nvPr/>
          </p:nvSpPr>
          <p:spPr>
            <a:xfrm>
              <a:off x="13966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8" name="Google Shape;7468;p6"/>
            <p:cNvSpPr/>
            <p:nvPr/>
          </p:nvSpPr>
          <p:spPr>
            <a:xfrm>
              <a:off x="1498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9" name="Google Shape;7469;p6"/>
            <p:cNvSpPr/>
            <p:nvPr/>
          </p:nvSpPr>
          <p:spPr>
            <a:xfrm>
              <a:off x="15999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0" name="Google Shape;7470;p6"/>
            <p:cNvSpPr/>
            <p:nvPr/>
          </p:nvSpPr>
          <p:spPr>
            <a:xfrm>
              <a:off x="1701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1" name="Google Shape;7471;p6"/>
            <p:cNvSpPr/>
            <p:nvPr/>
          </p:nvSpPr>
          <p:spPr>
            <a:xfrm>
              <a:off x="18029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2" name="Google Shape;7472;p6"/>
            <p:cNvSpPr/>
            <p:nvPr/>
          </p:nvSpPr>
          <p:spPr>
            <a:xfrm>
              <a:off x="19044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3" name="Google Shape;7473;p6"/>
            <p:cNvSpPr/>
            <p:nvPr/>
          </p:nvSpPr>
          <p:spPr>
            <a:xfrm>
              <a:off x="20062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4" name="Google Shape;7474;p6"/>
            <p:cNvSpPr/>
            <p:nvPr/>
          </p:nvSpPr>
          <p:spPr>
            <a:xfrm>
              <a:off x="210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5" name="Google Shape;7475;p6"/>
            <p:cNvSpPr/>
            <p:nvPr/>
          </p:nvSpPr>
          <p:spPr>
            <a:xfrm>
              <a:off x="220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6" name="Google Shape;7476;p6"/>
            <p:cNvSpPr/>
            <p:nvPr/>
          </p:nvSpPr>
          <p:spPr>
            <a:xfrm>
              <a:off x="23110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7" name="Google Shape;7477;p6"/>
            <p:cNvSpPr/>
            <p:nvPr/>
          </p:nvSpPr>
          <p:spPr>
            <a:xfrm>
              <a:off x="241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8" name="Google Shape;7478;p6"/>
            <p:cNvSpPr/>
            <p:nvPr/>
          </p:nvSpPr>
          <p:spPr>
            <a:xfrm>
              <a:off x="251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9" name="Google Shape;7479;p6"/>
            <p:cNvSpPr/>
            <p:nvPr/>
          </p:nvSpPr>
          <p:spPr>
            <a:xfrm>
              <a:off x="261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0" name="Google Shape;7480;p6"/>
            <p:cNvSpPr/>
            <p:nvPr/>
          </p:nvSpPr>
          <p:spPr>
            <a:xfrm>
              <a:off x="271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1" name="Google Shape;7481;p6"/>
            <p:cNvSpPr/>
            <p:nvPr/>
          </p:nvSpPr>
          <p:spPr>
            <a:xfrm>
              <a:off x="281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2" name="Google Shape;7482;p6"/>
            <p:cNvSpPr/>
            <p:nvPr/>
          </p:nvSpPr>
          <p:spPr>
            <a:xfrm>
              <a:off x="292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3" name="Google Shape;7483;p6"/>
            <p:cNvSpPr/>
            <p:nvPr/>
          </p:nvSpPr>
          <p:spPr>
            <a:xfrm>
              <a:off x="302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4" name="Google Shape;7484;p6"/>
            <p:cNvSpPr/>
            <p:nvPr/>
          </p:nvSpPr>
          <p:spPr>
            <a:xfrm>
              <a:off x="312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5" name="Google Shape;7485;p6"/>
            <p:cNvSpPr/>
            <p:nvPr/>
          </p:nvSpPr>
          <p:spPr>
            <a:xfrm>
              <a:off x="322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6" name="Google Shape;7486;p6"/>
            <p:cNvSpPr/>
            <p:nvPr/>
          </p:nvSpPr>
          <p:spPr>
            <a:xfrm>
              <a:off x="33266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7" name="Google Shape;7487;p6"/>
            <p:cNvSpPr/>
            <p:nvPr/>
          </p:nvSpPr>
          <p:spPr>
            <a:xfrm>
              <a:off x="342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8" name="Google Shape;7488;p6"/>
            <p:cNvSpPr/>
            <p:nvPr/>
          </p:nvSpPr>
          <p:spPr>
            <a:xfrm>
              <a:off x="352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9" name="Google Shape;7489;p6"/>
            <p:cNvSpPr/>
            <p:nvPr/>
          </p:nvSpPr>
          <p:spPr>
            <a:xfrm>
              <a:off x="363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0" name="Google Shape;7490;p6"/>
            <p:cNvSpPr/>
            <p:nvPr/>
          </p:nvSpPr>
          <p:spPr>
            <a:xfrm>
              <a:off x="373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1" name="Google Shape;7491;p6"/>
            <p:cNvSpPr/>
            <p:nvPr/>
          </p:nvSpPr>
          <p:spPr>
            <a:xfrm>
              <a:off x="3834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2" name="Google Shape;7492;p6"/>
            <p:cNvSpPr/>
            <p:nvPr/>
          </p:nvSpPr>
          <p:spPr>
            <a:xfrm>
              <a:off x="393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3" name="Google Shape;7493;p6"/>
            <p:cNvSpPr/>
            <p:nvPr/>
          </p:nvSpPr>
          <p:spPr>
            <a:xfrm>
              <a:off x="403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4" name="Google Shape;7494;p6"/>
            <p:cNvSpPr/>
            <p:nvPr/>
          </p:nvSpPr>
          <p:spPr>
            <a:xfrm>
              <a:off x="413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5" name="Google Shape;7495;p6"/>
            <p:cNvSpPr/>
            <p:nvPr/>
          </p:nvSpPr>
          <p:spPr>
            <a:xfrm>
              <a:off x="42407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6" name="Google Shape;7496;p6"/>
            <p:cNvSpPr/>
            <p:nvPr/>
          </p:nvSpPr>
          <p:spPr>
            <a:xfrm>
              <a:off x="434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7" name="Google Shape;7497;p6"/>
            <p:cNvSpPr/>
            <p:nvPr/>
          </p:nvSpPr>
          <p:spPr>
            <a:xfrm>
              <a:off x="444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8" name="Google Shape;7498;p6"/>
            <p:cNvSpPr/>
            <p:nvPr/>
          </p:nvSpPr>
          <p:spPr>
            <a:xfrm>
              <a:off x="45455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9" name="Google Shape;7499;p6"/>
            <p:cNvSpPr/>
            <p:nvPr/>
          </p:nvSpPr>
          <p:spPr>
            <a:xfrm>
              <a:off x="464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0" name="Google Shape;7500;p6"/>
            <p:cNvSpPr/>
            <p:nvPr/>
          </p:nvSpPr>
          <p:spPr>
            <a:xfrm>
              <a:off x="474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1" name="Google Shape;7501;p6"/>
            <p:cNvSpPr/>
            <p:nvPr/>
          </p:nvSpPr>
          <p:spPr>
            <a:xfrm>
              <a:off x="485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2" name="Google Shape;7502;p6"/>
            <p:cNvSpPr/>
            <p:nvPr/>
          </p:nvSpPr>
          <p:spPr>
            <a:xfrm>
              <a:off x="495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3" name="Google Shape;7503;p6"/>
            <p:cNvSpPr/>
            <p:nvPr/>
          </p:nvSpPr>
          <p:spPr>
            <a:xfrm>
              <a:off x="505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4" name="Google Shape;7504;p6"/>
            <p:cNvSpPr/>
            <p:nvPr/>
          </p:nvSpPr>
          <p:spPr>
            <a:xfrm>
              <a:off x="515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5" name="Google Shape;7505;p6"/>
            <p:cNvSpPr/>
            <p:nvPr/>
          </p:nvSpPr>
          <p:spPr>
            <a:xfrm>
              <a:off x="52566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6" name="Google Shape;7506;p6"/>
            <p:cNvSpPr/>
            <p:nvPr/>
          </p:nvSpPr>
          <p:spPr>
            <a:xfrm>
              <a:off x="535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7" name="Google Shape;7507;p6"/>
            <p:cNvSpPr/>
            <p:nvPr/>
          </p:nvSpPr>
          <p:spPr>
            <a:xfrm>
              <a:off x="545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8" name="Google Shape;7508;p6"/>
            <p:cNvSpPr/>
            <p:nvPr/>
          </p:nvSpPr>
          <p:spPr>
            <a:xfrm>
              <a:off x="556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9" name="Google Shape;7509;p6"/>
            <p:cNvSpPr/>
            <p:nvPr/>
          </p:nvSpPr>
          <p:spPr>
            <a:xfrm>
              <a:off x="566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0" name="Google Shape;7510;p6"/>
            <p:cNvSpPr/>
            <p:nvPr/>
          </p:nvSpPr>
          <p:spPr>
            <a:xfrm>
              <a:off x="57644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1" name="Google Shape;7511;p6"/>
            <p:cNvSpPr/>
            <p:nvPr/>
          </p:nvSpPr>
          <p:spPr>
            <a:xfrm>
              <a:off x="586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2" name="Google Shape;7512;p6"/>
            <p:cNvSpPr/>
            <p:nvPr/>
          </p:nvSpPr>
          <p:spPr>
            <a:xfrm>
              <a:off x="596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3" name="Google Shape;7513;p6"/>
            <p:cNvSpPr/>
            <p:nvPr/>
          </p:nvSpPr>
          <p:spPr>
            <a:xfrm>
              <a:off x="606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4" name="Google Shape;7514;p6"/>
            <p:cNvSpPr/>
            <p:nvPr/>
          </p:nvSpPr>
          <p:spPr>
            <a:xfrm>
              <a:off x="61710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5" name="Google Shape;7515;p6"/>
            <p:cNvSpPr/>
            <p:nvPr/>
          </p:nvSpPr>
          <p:spPr>
            <a:xfrm>
              <a:off x="627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6" name="Google Shape;7516;p6"/>
            <p:cNvSpPr/>
            <p:nvPr/>
          </p:nvSpPr>
          <p:spPr>
            <a:xfrm>
              <a:off x="637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7" name="Google Shape;7517;p6"/>
            <p:cNvSpPr/>
            <p:nvPr/>
          </p:nvSpPr>
          <p:spPr>
            <a:xfrm>
              <a:off x="64755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8" name="Google Shape;7518;p6"/>
            <p:cNvSpPr/>
            <p:nvPr/>
          </p:nvSpPr>
          <p:spPr>
            <a:xfrm>
              <a:off x="657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9" name="Google Shape;7519;p6"/>
            <p:cNvSpPr/>
            <p:nvPr/>
          </p:nvSpPr>
          <p:spPr>
            <a:xfrm>
              <a:off x="667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0" name="Google Shape;7520;p6"/>
            <p:cNvSpPr/>
            <p:nvPr/>
          </p:nvSpPr>
          <p:spPr>
            <a:xfrm>
              <a:off x="678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1" name="Google Shape;7521;p6"/>
            <p:cNvSpPr/>
            <p:nvPr/>
          </p:nvSpPr>
          <p:spPr>
            <a:xfrm>
              <a:off x="6881800" y="1045800"/>
              <a:ext cx="52700" cy="52400"/>
            </a:xfrm>
            <a:custGeom>
              <a:avLst/>
              <a:gdLst/>
              <a:ahLst/>
              <a:cxnLst/>
              <a:rect l="l" t="t" r="r" b="b"/>
              <a:pathLst>
                <a:path w="2108" h="2096" extrusionOk="0">
                  <a:moveTo>
                    <a:pt x="1060" y="0"/>
                  </a:moveTo>
                  <a:cubicBezTo>
                    <a:pt x="477" y="0"/>
                    <a:pt x="1" y="477"/>
                    <a:pt x="1" y="1048"/>
                  </a:cubicBezTo>
                  <a:cubicBezTo>
                    <a:pt x="1"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2" name="Google Shape;7522;p6"/>
            <p:cNvSpPr/>
            <p:nvPr/>
          </p:nvSpPr>
          <p:spPr>
            <a:xfrm>
              <a:off x="698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3" name="Google Shape;7523;p6"/>
            <p:cNvSpPr/>
            <p:nvPr/>
          </p:nvSpPr>
          <p:spPr>
            <a:xfrm>
              <a:off x="708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4" name="Google Shape;7524;p6"/>
            <p:cNvSpPr/>
            <p:nvPr/>
          </p:nvSpPr>
          <p:spPr>
            <a:xfrm>
              <a:off x="7186600" y="1045800"/>
              <a:ext cx="52400" cy="52400"/>
            </a:xfrm>
            <a:custGeom>
              <a:avLst/>
              <a:gdLst/>
              <a:ahLst/>
              <a:cxnLst/>
              <a:rect l="l" t="t" r="r" b="b"/>
              <a:pathLst>
                <a:path w="2096" h="2096" extrusionOk="0">
                  <a:moveTo>
                    <a:pt x="1048" y="0"/>
                  </a:moveTo>
                  <a:cubicBezTo>
                    <a:pt x="477" y="0"/>
                    <a:pt x="1" y="477"/>
                    <a:pt x="1" y="1048"/>
                  </a:cubicBezTo>
                  <a:cubicBezTo>
                    <a:pt x="1"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5" name="Google Shape;7525;p6"/>
            <p:cNvSpPr/>
            <p:nvPr/>
          </p:nvSpPr>
          <p:spPr>
            <a:xfrm>
              <a:off x="728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6" name="Google Shape;7526;p6"/>
            <p:cNvSpPr/>
            <p:nvPr/>
          </p:nvSpPr>
          <p:spPr>
            <a:xfrm>
              <a:off x="27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7" name="Google Shape;7527;p6"/>
            <p:cNvSpPr/>
            <p:nvPr/>
          </p:nvSpPr>
          <p:spPr>
            <a:xfrm>
              <a:off x="3807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8" name="Google Shape;7528;p6"/>
            <p:cNvSpPr/>
            <p:nvPr/>
          </p:nvSpPr>
          <p:spPr>
            <a:xfrm>
              <a:off x="4825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9" name="Google Shape;7529;p6"/>
            <p:cNvSpPr/>
            <p:nvPr/>
          </p:nvSpPr>
          <p:spPr>
            <a:xfrm>
              <a:off x="58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0" name="Google Shape;7530;p6"/>
            <p:cNvSpPr/>
            <p:nvPr/>
          </p:nvSpPr>
          <p:spPr>
            <a:xfrm>
              <a:off x="68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1" name="Google Shape;7531;p6"/>
            <p:cNvSpPr/>
            <p:nvPr/>
          </p:nvSpPr>
          <p:spPr>
            <a:xfrm>
              <a:off x="7873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2" name="Google Shape;7532;p6"/>
            <p:cNvSpPr/>
            <p:nvPr/>
          </p:nvSpPr>
          <p:spPr>
            <a:xfrm>
              <a:off x="8888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3" name="Google Shape;7533;p6"/>
            <p:cNvSpPr/>
            <p:nvPr/>
          </p:nvSpPr>
          <p:spPr>
            <a:xfrm>
              <a:off x="99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4" name="Google Shape;7534;p6"/>
            <p:cNvSpPr/>
            <p:nvPr/>
          </p:nvSpPr>
          <p:spPr>
            <a:xfrm>
              <a:off x="10918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5" name="Google Shape;7535;p6"/>
            <p:cNvSpPr/>
            <p:nvPr/>
          </p:nvSpPr>
          <p:spPr>
            <a:xfrm>
              <a:off x="11936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6" name="Google Shape;7536;p6"/>
            <p:cNvSpPr/>
            <p:nvPr/>
          </p:nvSpPr>
          <p:spPr>
            <a:xfrm>
              <a:off x="12951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7" name="Google Shape;7537;p6"/>
            <p:cNvSpPr/>
            <p:nvPr/>
          </p:nvSpPr>
          <p:spPr>
            <a:xfrm>
              <a:off x="13966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8" name="Google Shape;7538;p6"/>
            <p:cNvSpPr/>
            <p:nvPr/>
          </p:nvSpPr>
          <p:spPr>
            <a:xfrm>
              <a:off x="1498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9" name="Google Shape;7539;p6"/>
            <p:cNvSpPr/>
            <p:nvPr/>
          </p:nvSpPr>
          <p:spPr>
            <a:xfrm>
              <a:off x="15999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0" name="Google Shape;7540;p6"/>
            <p:cNvSpPr/>
            <p:nvPr/>
          </p:nvSpPr>
          <p:spPr>
            <a:xfrm>
              <a:off x="1701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1" name="Google Shape;7541;p6"/>
            <p:cNvSpPr/>
            <p:nvPr/>
          </p:nvSpPr>
          <p:spPr>
            <a:xfrm>
              <a:off x="18029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2" name="Google Shape;7542;p6"/>
            <p:cNvSpPr/>
            <p:nvPr/>
          </p:nvSpPr>
          <p:spPr>
            <a:xfrm>
              <a:off x="19044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3" name="Google Shape;7543;p6"/>
            <p:cNvSpPr/>
            <p:nvPr/>
          </p:nvSpPr>
          <p:spPr>
            <a:xfrm>
              <a:off x="20062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4" name="Google Shape;7544;p6"/>
            <p:cNvSpPr/>
            <p:nvPr/>
          </p:nvSpPr>
          <p:spPr>
            <a:xfrm>
              <a:off x="210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5" name="Google Shape;7545;p6"/>
            <p:cNvSpPr/>
            <p:nvPr/>
          </p:nvSpPr>
          <p:spPr>
            <a:xfrm>
              <a:off x="220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6" name="Google Shape;7546;p6"/>
            <p:cNvSpPr/>
            <p:nvPr/>
          </p:nvSpPr>
          <p:spPr>
            <a:xfrm>
              <a:off x="23110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7" name="Google Shape;7547;p6"/>
            <p:cNvSpPr/>
            <p:nvPr/>
          </p:nvSpPr>
          <p:spPr>
            <a:xfrm>
              <a:off x="241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8" name="Google Shape;7548;p6"/>
            <p:cNvSpPr/>
            <p:nvPr/>
          </p:nvSpPr>
          <p:spPr>
            <a:xfrm>
              <a:off x="251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9" name="Google Shape;7549;p6"/>
            <p:cNvSpPr/>
            <p:nvPr/>
          </p:nvSpPr>
          <p:spPr>
            <a:xfrm>
              <a:off x="261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0" name="Google Shape;7550;p6"/>
            <p:cNvSpPr/>
            <p:nvPr/>
          </p:nvSpPr>
          <p:spPr>
            <a:xfrm>
              <a:off x="271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1" name="Google Shape;7551;p6"/>
            <p:cNvSpPr/>
            <p:nvPr/>
          </p:nvSpPr>
          <p:spPr>
            <a:xfrm>
              <a:off x="281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2" name="Google Shape;7552;p6"/>
            <p:cNvSpPr/>
            <p:nvPr/>
          </p:nvSpPr>
          <p:spPr>
            <a:xfrm>
              <a:off x="292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3" name="Google Shape;7553;p6"/>
            <p:cNvSpPr/>
            <p:nvPr/>
          </p:nvSpPr>
          <p:spPr>
            <a:xfrm>
              <a:off x="302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4" name="Google Shape;7554;p6"/>
            <p:cNvSpPr/>
            <p:nvPr/>
          </p:nvSpPr>
          <p:spPr>
            <a:xfrm>
              <a:off x="312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5" name="Google Shape;7555;p6"/>
            <p:cNvSpPr/>
            <p:nvPr/>
          </p:nvSpPr>
          <p:spPr>
            <a:xfrm>
              <a:off x="322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6" name="Google Shape;7556;p6"/>
            <p:cNvSpPr/>
            <p:nvPr/>
          </p:nvSpPr>
          <p:spPr>
            <a:xfrm>
              <a:off x="33266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7" name="Google Shape;7557;p6"/>
            <p:cNvSpPr/>
            <p:nvPr/>
          </p:nvSpPr>
          <p:spPr>
            <a:xfrm>
              <a:off x="342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8" name="Google Shape;7558;p6"/>
            <p:cNvSpPr/>
            <p:nvPr/>
          </p:nvSpPr>
          <p:spPr>
            <a:xfrm>
              <a:off x="352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9" name="Google Shape;7559;p6"/>
            <p:cNvSpPr/>
            <p:nvPr/>
          </p:nvSpPr>
          <p:spPr>
            <a:xfrm>
              <a:off x="363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0" name="Google Shape;7560;p6"/>
            <p:cNvSpPr/>
            <p:nvPr/>
          </p:nvSpPr>
          <p:spPr>
            <a:xfrm>
              <a:off x="373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1" name="Google Shape;7561;p6"/>
            <p:cNvSpPr/>
            <p:nvPr/>
          </p:nvSpPr>
          <p:spPr>
            <a:xfrm>
              <a:off x="3834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2" name="Google Shape;7562;p6"/>
            <p:cNvSpPr/>
            <p:nvPr/>
          </p:nvSpPr>
          <p:spPr>
            <a:xfrm>
              <a:off x="393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3" name="Google Shape;7563;p6"/>
            <p:cNvSpPr/>
            <p:nvPr/>
          </p:nvSpPr>
          <p:spPr>
            <a:xfrm>
              <a:off x="403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4" name="Google Shape;7564;p6"/>
            <p:cNvSpPr/>
            <p:nvPr/>
          </p:nvSpPr>
          <p:spPr>
            <a:xfrm>
              <a:off x="413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5" name="Google Shape;7565;p6"/>
            <p:cNvSpPr/>
            <p:nvPr/>
          </p:nvSpPr>
          <p:spPr>
            <a:xfrm>
              <a:off x="42407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6" name="Google Shape;7566;p6"/>
            <p:cNvSpPr/>
            <p:nvPr/>
          </p:nvSpPr>
          <p:spPr>
            <a:xfrm>
              <a:off x="434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7" name="Google Shape;7567;p6"/>
            <p:cNvSpPr/>
            <p:nvPr/>
          </p:nvSpPr>
          <p:spPr>
            <a:xfrm>
              <a:off x="444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8" name="Google Shape;7568;p6"/>
            <p:cNvSpPr/>
            <p:nvPr/>
          </p:nvSpPr>
          <p:spPr>
            <a:xfrm>
              <a:off x="45455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9" name="Google Shape;7569;p6"/>
            <p:cNvSpPr/>
            <p:nvPr/>
          </p:nvSpPr>
          <p:spPr>
            <a:xfrm>
              <a:off x="464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0" name="Google Shape;7570;p6"/>
            <p:cNvSpPr/>
            <p:nvPr/>
          </p:nvSpPr>
          <p:spPr>
            <a:xfrm>
              <a:off x="474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1" name="Google Shape;7571;p6"/>
            <p:cNvSpPr/>
            <p:nvPr/>
          </p:nvSpPr>
          <p:spPr>
            <a:xfrm>
              <a:off x="485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2" name="Google Shape;7572;p6"/>
            <p:cNvSpPr/>
            <p:nvPr/>
          </p:nvSpPr>
          <p:spPr>
            <a:xfrm>
              <a:off x="495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3" name="Google Shape;7573;p6"/>
            <p:cNvSpPr/>
            <p:nvPr/>
          </p:nvSpPr>
          <p:spPr>
            <a:xfrm>
              <a:off x="505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4" name="Google Shape;7574;p6"/>
            <p:cNvSpPr/>
            <p:nvPr/>
          </p:nvSpPr>
          <p:spPr>
            <a:xfrm>
              <a:off x="515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5" name="Google Shape;7575;p6"/>
            <p:cNvSpPr/>
            <p:nvPr/>
          </p:nvSpPr>
          <p:spPr>
            <a:xfrm>
              <a:off x="52566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6" name="Google Shape;7576;p6"/>
            <p:cNvSpPr/>
            <p:nvPr/>
          </p:nvSpPr>
          <p:spPr>
            <a:xfrm>
              <a:off x="535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7" name="Google Shape;7577;p6"/>
            <p:cNvSpPr/>
            <p:nvPr/>
          </p:nvSpPr>
          <p:spPr>
            <a:xfrm>
              <a:off x="545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8" name="Google Shape;7578;p6"/>
            <p:cNvSpPr/>
            <p:nvPr/>
          </p:nvSpPr>
          <p:spPr>
            <a:xfrm>
              <a:off x="556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9" name="Google Shape;7579;p6"/>
            <p:cNvSpPr/>
            <p:nvPr/>
          </p:nvSpPr>
          <p:spPr>
            <a:xfrm>
              <a:off x="566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0" name="Google Shape;7580;p6"/>
            <p:cNvSpPr/>
            <p:nvPr/>
          </p:nvSpPr>
          <p:spPr>
            <a:xfrm>
              <a:off x="57644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1" name="Google Shape;7581;p6"/>
            <p:cNvSpPr/>
            <p:nvPr/>
          </p:nvSpPr>
          <p:spPr>
            <a:xfrm>
              <a:off x="586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2" name="Google Shape;7582;p6"/>
            <p:cNvSpPr/>
            <p:nvPr/>
          </p:nvSpPr>
          <p:spPr>
            <a:xfrm>
              <a:off x="596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3" name="Google Shape;7583;p6"/>
            <p:cNvSpPr/>
            <p:nvPr/>
          </p:nvSpPr>
          <p:spPr>
            <a:xfrm>
              <a:off x="606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4" name="Google Shape;7584;p6"/>
            <p:cNvSpPr/>
            <p:nvPr/>
          </p:nvSpPr>
          <p:spPr>
            <a:xfrm>
              <a:off x="61710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5" name="Google Shape;7585;p6"/>
            <p:cNvSpPr/>
            <p:nvPr/>
          </p:nvSpPr>
          <p:spPr>
            <a:xfrm>
              <a:off x="627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6" name="Google Shape;7586;p6"/>
            <p:cNvSpPr/>
            <p:nvPr/>
          </p:nvSpPr>
          <p:spPr>
            <a:xfrm>
              <a:off x="637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7" name="Google Shape;7587;p6"/>
            <p:cNvSpPr/>
            <p:nvPr/>
          </p:nvSpPr>
          <p:spPr>
            <a:xfrm>
              <a:off x="64755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8" name="Google Shape;7588;p6"/>
            <p:cNvSpPr/>
            <p:nvPr/>
          </p:nvSpPr>
          <p:spPr>
            <a:xfrm>
              <a:off x="657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9" name="Google Shape;7589;p6"/>
            <p:cNvSpPr/>
            <p:nvPr/>
          </p:nvSpPr>
          <p:spPr>
            <a:xfrm>
              <a:off x="667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0" name="Google Shape;7590;p6"/>
            <p:cNvSpPr/>
            <p:nvPr/>
          </p:nvSpPr>
          <p:spPr>
            <a:xfrm>
              <a:off x="678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1" name="Google Shape;7591;p6"/>
            <p:cNvSpPr/>
            <p:nvPr/>
          </p:nvSpPr>
          <p:spPr>
            <a:xfrm>
              <a:off x="6881800" y="1200875"/>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2" name="Google Shape;7592;p6"/>
            <p:cNvSpPr/>
            <p:nvPr/>
          </p:nvSpPr>
          <p:spPr>
            <a:xfrm>
              <a:off x="698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3" name="Google Shape;7593;p6"/>
            <p:cNvSpPr/>
            <p:nvPr/>
          </p:nvSpPr>
          <p:spPr>
            <a:xfrm>
              <a:off x="708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4" name="Google Shape;7594;p6"/>
            <p:cNvSpPr/>
            <p:nvPr/>
          </p:nvSpPr>
          <p:spPr>
            <a:xfrm>
              <a:off x="7186600" y="1200875"/>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5" name="Google Shape;7595;p6"/>
            <p:cNvSpPr/>
            <p:nvPr/>
          </p:nvSpPr>
          <p:spPr>
            <a:xfrm>
              <a:off x="728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6" name="Google Shape;7596;p6"/>
            <p:cNvSpPr/>
            <p:nvPr/>
          </p:nvSpPr>
          <p:spPr>
            <a:xfrm>
              <a:off x="27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7" name="Google Shape;7597;p6"/>
            <p:cNvSpPr/>
            <p:nvPr/>
          </p:nvSpPr>
          <p:spPr>
            <a:xfrm>
              <a:off x="3807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8" name="Google Shape;7598;p6"/>
            <p:cNvSpPr/>
            <p:nvPr/>
          </p:nvSpPr>
          <p:spPr>
            <a:xfrm>
              <a:off x="4825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9" name="Google Shape;7599;p6"/>
            <p:cNvSpPr/>
            <p:nvPr/>
          </p:nvSpPr>
          <p:spPr>
            <a:xfrm>
              <a:off x="58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0" name="Google Shape;7600;p6"/>
            <p:cNvSpPr/>
            <p:nvPr/>
          </p:nvSpPr>
          <p:spPr>
            <a:xfrm>
              <a:off x="68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1" name="Google Shape;7601;p6"/>
            <p:cNvSpPr/>
            <p:nvPr/>
          </p:nvSpPr>
          <p:spPr>
            <a:xfrm>
              <a:off x="7873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2" name="Google Shape;7602;p6"/>
            <p:cNvSpPr/>
            <p:nvPr/>
          </p:nvSpPr>
          <p:spPr>
            <a:xfrm>
              <a:off x="8888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3" name="Google Shape;7603;p6"/>
            <p:cNvSpPr/>
            <p:nvPr/>
          </p:nvSpPr>
          <p:spPr>
            <a:xfrm>
              <a:off x="99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4" name="Google Shape;7604;p6"/>
            <p:cNvSpPr/>
            <p:nvPr/>
          </p:nvSpPr>
          <p:spPr>
            <a:xfrm>
              <a:off x="10918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5" name="Google Shape;7605;p6"/>
            <p:cNvSpPr/>
            <p:nvPr/>
          </p:nvSpPr>
          <p:spPr>
            <a:xfrm>
              <a:off x="11936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6" name="Google Shape;7606;p6"/>
            <p:cNvSpPr/>
            <p:nvPr/>
          </p:nvSpPr>
          <p:spPr>
            <a:xfrm>
              <a:off x="12951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7" name="Google Shape;7607;p6"/>
            <p:cNvSpPr/>
            <p:nvPr/>
          </p:nvSpPr>
          <p:spPr>
            <a:xfrm>
              <a:off x="13966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8" name="Google Shape;7608;p6"/>
            <p:cNvSpPr/>
            <p:nvPr/>
          </p:nvSpPr>
          <p:spPr>
            <a:xfrm>
              <a:off x="1498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9" name="Google Shape;7609;p6"/>
            <p:cNvSpPr/>
            <p:nvPr/>
          </p:nvSpPr>
          <p:spPr>
            <a:xfrm>
              <a:off x="15999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0" name="Google Shape;7610;p6"/>
            <p:cNvSpPr/>
            <p:nvPr/>
          </p:nvSpPr>
          <p:spPr>
            <a:xfrm>
              <a:off x="1701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1" name="Google Shape;7611;p6"/>
            <p:cNvSpPr/>
            <p:nvPr/>
          </p:nvSpPr>
          <p:spPr>
            <a:xfrm>
              <a:off x="18029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2" name="Google Shape;7612;p6"/>
            <p:cNvSpPr/>
            <p:nvPr/>
          </p:nvSpPr>
          <p:spPr>
            <a:xfrm>
              <a:off x="19044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3" name="Google Shape;7613;p6"/>
            <p:cNvSpPr/>
            <p:nvPr/>
          </p:nvSpPr>
          <p:spPr>
            <a:xfrm>
              <a:off x="20062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4" name="Google Shape;7614;p6"/>
            <p:cNvSpPr/>
            <p:nvPr/>
          </p:nvSpPr>
          <p:spPr>
            <a:xfrm>
              <a:off x="210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5" name="Google Shape;7615;p6"/>
            <p:cNvSpPr/>
            <p:nvPr/>
          </p:nvSpPr>
          <p:spPr>
            <a:xfrm>
              <a:off x="220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6" name="Google Shape;7616;p6"/>
            <p:cNvSpPr/>
            <p:nvPr/>
          </p:nvSpPr>
          <p:spPr>
            <a:xfrm>
              <a:off x="23110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7" name="Google Shape;7617;p6"/>
            <p:cNvSpPr/>
            <p:nvPr/>
          </p:nvSpPr>
          <p:spPr>
            <a:xfrm>
              <a:off x="241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8" name="Google Shape;7618;p6"/>
            <p:cNvSpPr/>
            <p:nvPr/>
          </p:nvSpPr>
          <p:spPr>
            <a:xfrm>
              <a:off x="251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9" name="Google Shape;7619;p6"/>
            <p:cNvSpPr/>
            <p:nvPr/>
          </p:nvSpPr>
          <p:spPr>
            <a:xfrm>
              <a:off x="261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0" name="Google Shape;7620;p6"/>
            <p:cNvSpPr/>
            <p:nvPr/>
          </p:nvSpPr>
          <p:spPr>
            <a:xfrm>
              <a:off x="271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1" name="Google Shape;7621;p6"/>
            <p:cNvSpPr/>
            <p:nvPr/>
          </p:nvSpPr>
          <p:spPr>
            <a:xfrm>
              <a:off x="281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2" name="Google Shape;7622;p6"/>
            <p:cNvSpPr/>
            <p:nvPr/>
          </p:nvSpPr>
          <p:spPr>
            <a:xfrm>
              <a:off x="292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3" name="Google Shape;7623;p6"/>
            <p:cNvSpPr/>
            <p:nvPr/>
          </p:nvSpPr>
          <p:spPr>
            <a:xfrm>
              <a:off x="302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4" name="Google Shape;7624;p6"/>
            <p:cNvSpPr/>
            <p:nvPr/>
          </p:nvSpPr>
          <p:spPr>
            <a:xfrm>
              <a:off x="312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5" name="Google Shape;7625;p6"/>
            <p:cNvSpPr/>
            <p:nvPr/>
          </p:nvSpPr>
          <p:spPr>
            <a:xfrm>
              <a:off x="322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6" name="Google Shape;7626;p6"/>
            <p:cNvSpPr/>
            <p:nvPr/>
          </p:nvSpPr>
          <p:spPr>
            <a:xfrm>
              <a:off x="33266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7" name="Google Shape;7627;p6"/>
            <p:cNvSpPr/>
            <p:nvPr/>
          </p:nvSpPr>
          <p:spPr>
            <a:xfrm>
              <a:off x="342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8" name="Google Shape;7628;p6"/>
            <p:cNvSpPr/>
            <p:nvPr/>
          </p:nvSpPr>
          <p:spPr>
            <a:xfrm>
              <a:off x="352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9" name="Google Shape;7629;p6"/>
            <p:cNvSpPr/>
            <p:nvPr/>
          </p:nvSpPr>
          <p:spPr>
            <a:xfrm>
              <a:off x="363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0" name="Google Shape;7630;p6"/>
            <p:cNvSpPr/>
            <p:nvPr/>
          </p:nvSpPr>
          <p:spPr>
            <a:xfrm>
              <a:off x="373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1" name="Google Shape;7631;p6"/>
            <p:cNvSpPr/>
            <p:nvPr/>
          </p:nvSpPr>
          <p:spPr>
            <a:xfrm>
              <a:off x="3834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2" name="Google Shape;7632;p6"/>
            <p:cNvSpPr/>
            <p:nvPr/>
          </p:nvSpPr>
          <p:spPr>
            <a:xfrm>
              <a:off x="393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3" name="Google Shape;7633;p6"/>
            <p:cNvSpPr/>
            <p:nvPr/>
          </p:nvSpPr>
          <p:spPr>
            <a:xfrm>
              <a:off x="403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4" name="Google Shape;7634;p6"/>
            <p:cNvSpPr/>
            <p:nvPr/>
          </p:nvSpPr>
          <p:spPr>
            <a:xfrm>
              <a:off x="413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5" name="Google Shape;7635;p6"/>
            <p:cNvSpPr/>
            <p:nvPr/>
          </p:nvSpPr>
          <p:spPr>
            <a:xfrm>
              <a:off x="42407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6" name="Google Shape;7636;p6"/>
            <p:cNvSpPr/>
            <p:nvPr/>
          </p:nvSpPr>
          <p:spPr>
            <a:xfrm>
              <a:off x="434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7" name="Google Shape;7637;p6"/>
            <p:cNvSpPr/>
            <p:nvPr/>
          </p:nvSpPr>
          <p:spPr>
            <a:xfrm>
              <a:off x="444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8" name="Google Shape;7638;p6"/>
            <p:cNvSpPr/>
            <p:nvPr/>
          </p:nvSpPr>
          <p:spPr>
            <a:xfrm>
              <a:off x="45455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9" name="Google Shape;7639;p6"/>
            <p:cNvSpPr/>
            <p:nvPr/>
          </p:nvSpPr>
          <p:spPr>
            <a:xfrm>
              <a:off x="464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0" name="Google Shape;7640;p6"/>
            <p:cNvSpPr/>
            <p:nvPr/>
          </p:nvSpPr>
          <p:spPr>
            <a:xfrm>
              <a:off x="474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1" name="Google Shape;7641;p6"/>
            <p:cNvSpPr/>
            <p:nvPr/>
          </p:nvSpPr>
          <p:spPr>
            <a:xfrm>
              <a:off x="485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2" name="Google Shape;7642;p6"/>
            <p:cNvSpPr/>
            <p:nvPr/>
          </p:nvSpPr>
          <p:spPr>
            <a:xfrm>
              <a:off x="495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3" name="Google Shape;7643;p6"/>
            <p:cNvSpPr/>
            <p:nvPr/>
          </p:nvSpPr>
          <p:spPr>
            <a:xfrm>
              <a:off x="505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4" name="Google Shape;7644;p6"/>
            <p:cNvSpPr/>
            <p:nvPr/>
          </p:nvSpPr>
          <p:spPr>
            <a:xfrm>
              <a:off x="515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5" name="Google Shape;7645;p6"/>
            <p:cNvSpPr/>
            <p:nvPr/>
          </p:nvSpPr>
          <p:spPr>
            <a:xfrm>
              <a:off x="52566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6" name="Google Shape;7646;p6"/>
            <p:cNvSpPr/>
            <p:nvPr/>
          </p:nvSpPr>
          <p:spPr>
            <a:xfrm>
              <a:off x="535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7" name="Google Shape;7647;p6"/>
            <p:cNvSpPr/>
            <p:nvPr/>
          </p:nvSpPr>
          <p:spPr>
            <a:xfrm>
              <a:off x="545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8" name="Google Shape;7648;p6"/>
            <p:cNvSpPr/>
            <p:nvPr/>
          </p:nvSpPr>
          <p:spPr>
            <a:xfrm>
              <a:off x="556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9" name="Google Shape;7649;p6"/>
            <p:cNvSpPr/>
            <p:nvPr/>
          </p:nvSpPr>
          <p:spPr>
            <a:xfrm>
              <a:off x="566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0" name="Google Shape;7650;p6"/>
            <p:cNvSpPr/>
            <p:nvPr/>
          </p:nvSpPr>
          <p:spPr>
            <a:xfrm>
              <a:off x="57644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1" name="Google Shape;7651;p6"/>
            <p:cNvSpPr/>
            <p:nvPr/>
          </p:nvSpPr>
          <p:spPr>
            <a:xfrm>
              <a:off x="586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2" name="Google Shape;7652;p6"/>
            <p:cNvSpPr/>
            <p:nvPr/>
          </p:nvSpPr>
          <p:spPr>
            <a:xfrm>
              <a:off x="596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3" name="Google Shape;7653;p6"/>
            <p:cNvSpPr/>
            <p:nvPr/>
          </p:nvSpPr>
          <p:spPr>
            <a:xfrm>
              <a:off x="606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4" name="Google Shape;7654;p6"/>
            <p:cNvSpPr/>
            <p:nvPr/>
          </p:nvSpPr>
          <p:spPr>
            <a:xfrm>
              <a:off x="61710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5" name="Google Shape;7655;p6"/>
            <p:cNvSpPr/>
            <p:nvPr/>
          </p:nvSpPr>
          <p:spPr>
            <a:xfrm>
              <a:off x="627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6" name="Google Shape;7656;p6"/>
            <p:cNvSpPr/>
            <p:nvPr/>
          </p:nvSpPr>
          <p:spPr>
            <a:xfrm>
              <a:off x="637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7" name="Google Shape;7657;p6"/>
            <p:cNvSpPr/>
            <p:nvPr/>
          </p:nvSpPr>
          <p:spPr>
            <a:xfrm>
              <a:off x="64755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8" name="Google Shape;7658;p6"/>
            <p:cNvSpPr/>
            <p:nvPr/>
          </p:nvSpPr>
          <p:spPr>
            <a:xfrm>
              <a:off x="657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9" name="Google Shape;7659;p6"/>
            <p:cNvSpPr/>
            <p:nvPr/>
          </p:nvSpPr>
          <p:spPr>
            <a:xfrm>
              <a:off x="667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0" name="Google Shape;7660;p6"/>
            <p:cNvSpPr/>
            <p:nvPr/>
          </p:nvSpPr>
          <p:spPr>
            <a:xfrm>
              <a:off x="678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1" name="Google Shape;7661;p6"/>
            <p:cNvSpPr/>
            <p:nvPr/>
          </p:nvSpPr>
          <p:spPr>
            <a:xfrm>
              <a:off x="6881800" y="1355950"/>
              <a:ext cx="52700" cy="52700"/>
            </a:xfrm>
            <a:custGeom>
              <a:avLst/>
              <a:gdLst/>
              <a:ahLst/>
              <a:cxnLst/>
              <a:rect l="l" t="t" r="r" b="b"/>
              <a:pathLst>
                <a:path w="2108" h="2108"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2" name="Google Shape;7662;p6"/>
            <p:cNvSpPr/>
            <p:nvPr/>
          </p:nvSpPr>
          <p:spPr>
            <a:xfrm>
              <a:off x="698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3" name="Google Shape;7663;p6"/>
            <p:cNvSpPr/>
            <p:nvPr/>
          </p:nvSpPr>
          <p:spPr>
            <a:xfrm>
              <a:off x="708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4" name="Google Shape;7664;p6"/>
            <p:cNvSpPr/>
            <p:nvPr/>
          </p:nvSpPr>
          <p:spPr>
            <a:xfrm>
              <a:off x="7186600" y="1355950"/>
              <a:ext cx="52400" cy="52700"/>
            </a:xfrm>
            <a:custGeom>
              <a:avLst/>
              <a:gdLst/>
              <a:ahLst/>
              <a:cxnLst/>
              <a:rect l="l" t="t" r="r" b="b"/>
              <a:pathLst>
                <a:path w="2096" h="2108"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5" name="Google Shape;7665;p6"/>
            <p:cNvSpPr/>
            <p:nvPr/>
          </p:nvSpPr>
          <p:spPr>
            <a:xfrm>
              <a:off x="728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6" name="Google Shape;7666;p6"/>
            <p:cNvSpPr/>
            <p:nvPr/>
          </p:nvSpPr>
          <p:spPr>
            <a:xfrm>
              <a:off x="27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7" name="Google Shape;7667;p6"/>
            <p:cNvSpPr/>
            <p:nvPr/>
          </p:nvSpPr>
          <p:spPr>
            <a:xfrm>
              <a:off x="3807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8" name="Google Shape;7668;p6"/>
            <p:cNvSpPr/>
            <p:nvPr/>
          </p:nvSpPr>
          <p:spPr>
            <a:xfrm>
              <a:off x="4825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9" name="Google Shape;7669;p6"/>
            <p:cNvSpPr/>
            <p:nvPr/>
          </p:nvSpPr>
          <p:spPr>
            <a:xfrm>
              <a:off x="58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0" name="Google Shape;7670;p6"/>
            <p:cNvSpPr/>
            <p:nvPr/>
          </p:nvSpPr>
          <p:spPr>
            <a:xfrm>
              <a:off x="68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1" name="Google Shape;7671;p6"/>
            <p:cNvSpPr/>
            <p:nvPr/>
          </p:nvSpPr>
          <p:spPr>
            <a:xfrm>
              <a:off x="7873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2" name="Google Shape;7672;p6"/>
            <p:cNvSpPr/>
            <p:nvPr/>
          </p:nvSpPr>
          <p:spPr>
            <a:xfrm>
              <a:off x="8888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3" name="Google Shape;7673;p6"/>
            <p:cNvSpPr/>
            <p:nvPr/>
          </p:nvSpPr>
          <p:spPr>
            <a:xfrm>
              <a:off x="99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4" name="Google Shape;7674;p6"/>
            <p:cNvSpPr/>
            <p:nvPr/>
          </p:nvSpPr>
          <p:spPr>
            <a:xfrm>
              <a:off x="10918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5" name="Google Shape;7675;p6"/>
            <p:cNvSpPr/>
            <p:nvPr/>
          </p:nvSpPr>
          <p:spPr>
            <a:xfrm>
              <a:off x="11936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6" name="Google Shape;7676;p6"/>
            <p:cNvSpPr/>
            <p:nvPr/>
          </p:nvSpPr>
          <p:spPr>
            <a:xfrm>
              <a:off x="12951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7" name="Google Shape;7677;p6"/>
            <p:cNvSpPr/>
            <p:nvPr/>
          </p:nvSpPr>
          <p:spPr>
            <a:xfrm>
              <a:off x="13966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8" name="Google Shape;7678;p6"/>
            <p:cNvSpPr/>
            <p:nvPr/>
          </p:nvSpPr>
          <p:spPr>
            <a:xfrm>
              <a:off x="1498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9" name="Google Shape;7679;p6"/>
            <p:cNvSpPr/>
            <p:nvPr/>
          </p:nvSpPr>
          <p:spPr>
            <a:xfrm>
              <a:off x="15999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0" name="Google Shape;7680;p6"/>
            <p:cNvSpPr/>
            <p:nvPr/>
          </p:nvSpPr>
          <p:spPr>
            <a:xfrm>
              <a:off x="1701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1" name="Google Shape;7681;p6"/>
            <p:cNvSpPr/>
            <p:nvPr/>
          </p:nvSpPr>
          <p:spPr>
            <a:xfrm>
              <a:off x="18029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2" name="Google Shape;7682;p6"/>
            <p:cNvSpPr/>
            <p:nvPr/>
          </p:nvSpPr>
          <p:spPr>
            <a:xfrm>
              <a:off x="19044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3" name="Google Shape;7683;p6"/>
            <p:cNvSpPr/>
            <p:nvPr/>
          </p:nvSpPr>
          <p:spPr>
            <a:xfrm>
              <a:off x="20062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4" name="Google Shape;7684;p6"/>
            <p:cNvSpPr/>
            <p:nvPr/>
          </p:nvSpPr>
          <p:spPr>
            <a:xfrm>
              <a:off x="210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5" name="Google Shape;7685;p6"/>
            <p:cNvSpPr/>
            <p:nvPr/>
          </p:nvSpPr>
          <p:spPr>
            <a:xfrm>
              <a:off x="220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6" name="Google Shape;7686;p6"/>
            <p:cNvSpPr/>
            <p:nvPr/>
          </p:nvSpPr>
          <p:spPr>
            <a:xfrm>
              <a:off x="23110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7" name="Google Shape;7687;p6"/>
            <p:cNvSpPr/>
            <p:nvPr/>
          </p:nvSpPr>
          <p:spPr>
            <a:xfrm>
              <a:off x="241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8" name="Google Shape;7688;p6"/>
            <p:cNvSpPr/>
            <p:nvPr/>
          </p:nvSpPr>
          <p:spPr>
            <a:xfrm>
              <a:off x="251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9" name="Google Shape;7689;p6"/>
            <p:cNvSpPr/>
            <p:nvPr/>
          </p:nvSpPr>
          <p:spPr>
            <a:xfrm>
              <a:off x="261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0" name="Google Shape;7690;p6"/>
            <p:cNvSpPr/>
            <p:nvPr/>
          </p:nvSpPr>
          <p:spPr>
            <a:xfrm>
              <a:off x="271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1" name="Google Shape;7691;p6"/>
            <p:cNvSpPr/>
            <p:nvPr/>
          </p:nvSpPr>
          <p:spPr>
            <a:xfrm>
              <a:off x="281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2" name="Google Shape;7692;p6"/>
            <p:cNvSpPr/>
            <p:nvPr/>
          </p:nvSpPr>
          <p:spPr>
            <a:xfrm>
              <a:off x="292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3" name="Google Shape;7693;p6"/>
            <p:cNvSpPr/>
            <p:nvPr/>
          </p:nvSpPr>
          <p:spPr>
            <a:xfrm>
              <a:off x="302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4" name="Google Shape;7694;p6"/>
            <p:cNvSpPr/>
            <p:nvPr/>
          </p:nvSpPr>
          <p:spPr>
            <a:xfrm>
              <a:off x="312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5" name="Google Shape;7695;p6"/>
            <p:cNvSpPr/>
            <p:nvPr/>
          </p:nvSpPr>
          <p:spPr>
            <a:xfrm>
              <a:off x="322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6" name="Google Shape;7696;p6"/>
            <p:cNvSpPr/>
            <p:nvPr/>
          </p:nvSpPr>
          <p:spPr>
            <a:xfrm>
              <a:off x="33266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7" name="Google Shape;7697;p6"/>
            <p:cNvSpPr/>
            <p:nvPr/>
          </p:nvSpPr>
          <p:spPr>
            <a:xfrm>
              <a:off x="342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8" name="Google Shape;7698;p6"/>
            <p:cNvSpPr/>
            <p:nvPr/>
          </p:nvSpPr>
          <p:spPr>
            <a:xfrm>
              <a:off x="352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9" name="Google Shape;7699;p6"/>
            <p:cNvSpPr/>
            <p:nvPr/>
          </p:nvSpPr>
          <p:spPr>
            <a:xfrm>
              <a:off x="363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0" name="Google Shape;7700;p6"/>
            <p:cNvSpPr/>
            <p:nvPr/>
          </p:nvSpPr>
          <p:spPr>
            <a:xfrm>
              <a:off x="373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1" name="Google Shape;7701;p6"/>
            <p:cNvSpPr/>
            <p:nvPr/>
          </p:nvSpPr>
          <p:spPr>
            <a:xfrm>
              <a:off x="3834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2" name="Google Shape;7702;p6"/>
            <p:cNvSpPr/>
            <p:nvPr/>
          </p:nvSpPr>
          <p:spPr>
            <a:xfrm>
              <a:off x="393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3" name="Google Shape;7703;p6"/>
            <p:cNvSpPr/>
            <p:nvPr/>
          </p:nvSpPr>
          <p:spPr>
            <a:xfrm>
              <a:off x="403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4" name="Google Shape;7704;p6"/>
            <p:cNvSpPr/>
            <p:nvPr/>
          </p:nvSpPr>
          <p:spPr>
            <a:xfrm>
              <a:off x="413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5" name="Google Shape;7705;p6"/>
            <p:cNvSpPr/>
            <p:nvPr/>
          </p:nvSpPr>
          <p:spPr>
            <a:xfrm>
              <a:off x="42407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6" name="Google Shape;7706;p6"/>
            <p:cNvSpPr/>
            <p:nvPr/>
          </p:nvSpPr>
          <p:spPr>
            <a:xfrm>
              <a:off x="434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7" name="Google Shape;7707;p6"/>
            <p:cNvSpPr/>
            <p:nvPr/>
          </p:nvSpPr>
          <p:spPr>
            <a:xfrm>
              <a:off x="444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8" name="Google Shape;7708;p6"/>
            <p:cNvSpPr/>
            <p:nvPr/>
          </p:nvSpPr>
          <p:spPr>
            <a:xfrm>
              <a:off x="45455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9" name="Google Shape;7709;p6"/>
            <p:cNvSpPr/>
            <p:nvPr/>
          </p:nvSpPr>
          <p:spPr>
            <a:xfrm>
              <a:off x="464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0" name="Google Shape;7710;p6"/>
            <p:cNvSpPr/>
            <p:nvPr/>
          </p:nvSpPr>
          <p:spPr>
            <a:xfrm>
              <a:off x="474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1" name="Google Shape;7711;p6"/>
            <p:cNvSpPr/>
            <p:nvPr/>
          </p:nvSpPr>
          <p:spPr>
            <a:xfrm>
              <a:off x="485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2" name="Google Shape;7712;p6"/>
            <p:cNvSpPr/>
            <p:nvPr/>
          </p:nvSpPr>
          <p:spPr>
            <a:xfrm>
              <a:off x="495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3" name="Google Shape;7713;p6"/>
            <p:cNvSpPr/>
            <p:nvPr/>
          </p:nvSpPr>
          <p:spPr>
            <a:xfrm>
              <a:off x="505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4" name="Google Shape;7714;p6"/>
            <p:cNvSpPr/>
            <p:nvPr/>
          </p:nvSpPr>
          <p:spPr>
            <a:xfrm>
              <a:off x="515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5" name="Google Shape;7715;p6"/>
            <p:cNvSpPr/>
            <p:nvPr/>
          </p:nvSpPr>
          <p:spPr>
            <a:xfrm>
              <a:off x="52566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6" name="Google Shape;7716;p6"/>
            <p:cNvSpPr/>
            <p:nvPr/>
          </p:nvSpPr>
          <p:spPr>
            <a:xfrm>
              <a:off x="535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7" name="Google Shape;7717;p6"/>
            <p:cNvSpPr/>
            <p:nvPr/>
          </p:nvSpPr>
          <p:spPr>
            <a:xfrm>
              <a:off x="545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8" name="Google Shape;7718;p6"/>
            <p:cNvSpPr/>
            <p:nvPr/>
          </p:nvSpPr>
          <p:spPr>
            <a:xfrm>
              <a:off x="556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9" name="Google Shape;7719;p6"/>
            <p:cNvSpPr/>
            <p:nvPr/>
          </p:nvSpPr>
          <p:spPr>
            <a:xfrm>
              <a:off x="566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0" name="Google Shape;7720;p6"/>
            <p:cNvSpPr/>
            <p:nvPr/>
          </p:nvSpPr>
          <p:spPr>
            <a:xfrm>
              <a:off x="57644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1" name="Google Shape;7721;p6"/>
            <p:cNvSpPr/>
            <p:nvPr/>
          </p:nvSpPr>
          <p:spPr>
            <a:xfrm>
              <a:off x="586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2" name="Google Shape;7722;p6"/>
            <p:cNvSpPr/>
            <p:nvPr/>
          </p:nvSpPr>
          <p:spPr>
            <a:xfrm>
              <a:off x="596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3" name="Google Shape;7723;p6"/>
            <p:cNvSpPr/>
            <p:nvPr/>
          </p:nvSpPr>
          <p:spPr>
            <a:xfrm>
              <a:off x="606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4" name="Google Shape;7724;p6"/>
            <p:cNvSpPr/>
            <p:nvPr/>
          </p:nvSpPr>
          <p:spPr>
            <a:xfrm>
              <a:off x="61710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5" name="Google Shape;7725;p6"/>
            <p:cNvSpPr/>
            <p:nvPr/>
          </p:nvSpPr>
          <p:spPr>
            <a:xfrm>
              <a:off x="627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6" name="Google Shape;7726;p6"/>
            <p:cNvSpPr/>
            <p:nvPr/>
          </p:nvSpPr>
          <p:spPr>
            <a:xfrm>
              <a:off x="637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7" name="Google Shape;7727;p6"/>
            <p:cNvSpPr/>
            <p:nvPr/>
          </p:nvSpPr>
          <p:spPr>
            <a:xfrm>
              <a:off x="64755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8" name="Google Shape;7728;p6"/>
            <p:cNvSpPr/>
            <p:nvPr/>
          </p:nvSpPr>
          <p:spPr>
            <a:xfrm>
              <a:off x="657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9" name="Google Shape;7729;p6"/>
            <p:cNvSpPr/>
            <p:nvPr/>
          </p:nvSpPr>
          <p:spPr>
            <a:xfrm>
              <a:off x="667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0" name="Google Shape;7730;p6"/>
            <p:cNvSpPr/>
            <p:nvPr/>
          </p:nvSpPr>
          <p:spPr>
            <a:xfrm>
              <a:off x="678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1" name="Google Shape;7731;p6"/>
            <p:cNvSpPr/>
            <p:nvPr/>
          </p:nvSpPr>
          <p:spPr>
            <a:xfrm>
              <a:off x="6881800" y="1511025"/>
              <a:ext cx="52700" cy="52725"/>
            </a:xfrm>
            <a:custGeom>
              <a:avLst/>
              <a:gdLst/>
              <a:ahLst/>
              <a:cxnLst/>
              <a:rect l="l" t="t" r="r" b="b"/>
              <a:pathLst>
                <a:path w="2108" h="2109"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2" name="Google Shape;7732;p6"/>
            <p:cNvSpPr/>
            <p:nvPr/>
          </p:nvSpPr>
          <p:spPr>
            <a:xfrm>
              <a:off x="698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3" name="Google Shape;7733;p6"/>
            <p:cNvSpPr/>
            <p:nvPr/>
          </p:nvSpPr>
          <p:spPr>
            <a:xfrm>
              <a:off x="708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4" name="Google Shape;7734;p6"/>
            <p:cNvSpPr/>
            <p:nvPr/>
          </p:nvSpPr>
          <p:spPr>
            <a:xfrm>
              <a:off x="7186600" y="1511025"/>
              <a:ext cx="52400" cy="52725"/>
            </a:xfrm>
            <a:custGeom>
              <a:avLst/>
              <a:gdLst/>
              <a:ahLst/>
              <a:cxnLst/>
              <a:rect l="l" t="t" r="r" b="b"/>
              <a:pathLst>
                <a:path w="2096" h="2109"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5" name="Google Shape;7735;p6"/>
            <p:cNvSpPr/>
            <p:nvPr/>
          </p:nvSpPr>
          <p:spPr>
            <a:xfrm>
              <a:off x="728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6" name="Google Shape;7736;p6"/>
            <p:cNvSpPr/>
            <p:nvPr/>
          </p:nvSpPr>
          <p:spPr>
            <a:xfrm>
              <a:off x="27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7" y="1620"/>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7" name="Google Shape;7737;p6"/>
            <p:cNvSpPr/>
            <p:nvPr/>
          </p:nvSpPr>
          <p:spPr>
            <a:xfrm>
              <a:off x="3807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8" name="Google Shape;7738;p6"/>
            <p:cNvSpPr/>
            <p:nvPr/>
          </p:nvSpPr>
          <p:spPr>
            <a:xfrm>
              <a:off x="4825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9" name="Google Shape;7739;p6"/>
            <p:cNvSpPr/>
            <p:nvPr/>
          </p:nvSpPr>
          <p:spPr>
            <a:xfrm>
              <a:off x="58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0" name="Google Shape;7740;p6"/>
            <p:cNvSpPr/>
            <p:nvPr/>
          </p:nvSpPr>
          <p:spPr>
            <a:xfrm>
              <a:off x="68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1" name="Google Shape;7741;p6"/>
            <p:cNvSpPr/>
            <p:nvPr/>
          </p:nvSpPr>
          <p:spPr>
            <a:xfrm>
              <a:off x="7873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2" name="Google Shape;7742;p6"/>
            <p:cNvSpPr/>
            <p:nvPr/>
          </p:nvSpPr>
          <p:spPr>
            <a:xfrm>
              <a:off x="8888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3" name="Google Shape;7743;p6"/>
            <p:cNvSpPr/>
            <p:nvPr/>
          </p:nvSpPr>
          <p:spPr>
            <a:xfrm>
              <a:off x="99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4" name="Google Shape;7744;p6"/>
            <p:cNvSpPr/>
            <p:nvPr/>
          </p:nvSpPr>
          <p:spPr>
            <a:xfrm>
              <a:off x="10918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5" name="Google Shape;7745;p6"/>
            <p:cNvSpPr/>
            <p:nvPr/>
          </p:nvSpPr>
          <p:spPr>
            <a:xfrm>
              <a:off x="11936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6" name="Google Shape;7746;p6"/>
            <p:cNvSpPr/>
            <p:nvPr/>
          </p:nvSpPr>
          <p:spPr>
            <a:xfrm>
              <a:off x="12951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7" name="Google Shape;7747;p6"/>
            <p:cNvSpPr/>
            <p:nvPr/>
          </p:nvSpPr>
          <p:spPr>
            <a:xfrm>
              <a:off x="13966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8" name="Google Shape;7748;p6"/>
            <p:cNvSpPr/>
            <p:nvPr/>
          </p:nvSpPr>
          <p:spPr>
            <a:xfrm>
              <a:off x="1498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9" name="Google Shape;7749;p6"/>
            <p:cNvSpPr/>
            <p:nvPr/>
          </p:nvSpPr>
          <p:spPr>
            <a:xfrm>
              <a:off x="15999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0" name="Google Shape;7750;p6"/>
            <p:cNvSpPr/>
            <p:nvPr/>
          </p:nvSpPr>
          <p:spPr>
            <a:xfrm>
              <a:off x="1701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1" name="Google Shape;7751;p6"/>
            <p:cNvSpPr/>
            <p:nvPr/>
          </p:nvSpPr>
          <p:spPr>
            <a:xfrm>
              <a:off x="18029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2" name="Google Shape;7752;p6"/>
            <p:cNvSpPr/>
            <p:nvPr/>
          </p:nvSpPr>
          <p:spPr>
            <a:xfrm>
              <a:off x="19044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3" name="Google Shape;7753;p6"/>
            <p:cNvSpPr/>
            <p:nvPr/>
          </p:nvSpPr>
          <p:spPr>
            <a:xfrm>
              <a:off x="20062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4" name="Google Shape;7754;p6"/>
            <p:cNvSpPr/>
            <p:nvPr/>
          </p:nvSpPr>
          <p:spPr>
            <a:xfrm>
              <a:off x="210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5" name="Google Shape;7755;p6"/>
            <p:cNvSpPr/>
            <p:nvPr/>
          </p:nvSpPr>
          <p:spPr>
            <a:xfrm>
              <a:off x="220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6" name="Google Shape;7756;p6"/>
            <p:cNvSpPr/>
            <p:nvPr/>
          </p:nvSpPr>
          <p:spPr>
            <a:xfrm>
              <a:off x="23110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7" name="Google Shape;7757;p6"/>
            <p:cNvSpPr/>
            <p:nvPr/>
          </p:nvSpPr>
          <p:spPr>
            <a:xfrm>
              <a:off x="241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8" name="Google Shape;7758;p6"/>
            <p:cNvSpPr/>
            <p:nvPr/>
          </p:nvSpPr>
          <p:spPr>
            <a:xfrm>
              <a:off x="251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9" name="Google Shape;7759;p6"/>
            <p:cNvSpPr/>
            <p:nvPr/>
          </p:nvSpPr>
          <p:spPr>
            <a:xfrm>
              <a:off x="261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0" name="Google Shape;7760;p6"/>
            <p:cNvSpPr/>
            <p:nvPr/>
          </p:nvSpPr>
          <p:spPr>
            <a:xfrm>
              <a:off x="271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1" name="Google Shape;7761;p6"/>
            <p:cNvSpPr/>
            <p:nvPr/>
          </p:nvSpPr>
          <p:spPr>
            <a:xfrm>
              <a:off x="281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2" name="Google Shape;7762;p6"/>
            <p:cNvSpPr/>
            <p:nvPr/>
          </p:nvSpPr>
          <p:spPr>
            <a:xfrm>
              <a:off x="292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3" name="Google Shape;7763;p6"/>
            <p:cNvSpPr/>
            <p:nvPr/>
          </p:nvSpPr>
          <p:spPr>
            <a:xfrm>
              <a:off x="302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4" name="Google Shape;7764;p6"/>
            <p:cNvSpPr/>
            <p:nvPr/>
          </p:nvSpPr>
          <p:spPr>
            <a:xfrm>
              <a:off x="312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5" name="Google Shape;7765;p6"/>
            <p:cNvSpPr/>
            <p:nvPr/>
          </p:nvSpPr>
          <p:spPr>
            <a:xfrm>
              <a:off x="322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6" name="Google Shape;7766;p6"/>
            <p:cNvSpPr/>
            <p:nvPr/>
          </p:nvSpPr>
          <p:spPr>
            <a:xfrm>
              <a:off x="33266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7" name="Google Shape;7767;p6"/>
            <p:cNvSpPr/>
            <p:nvPr/>
          </p:nvSpPr>
          <p:spPr>
            <a:xfrm>
              <a:off x="342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8" name="Google Shape;7768;p6"/>
            <p:cNvSpPr/>
            <p:nvPr/>
          </p:nvSpPr>
          <p:spPr>
            <a:xfrm>
              <a:off x="352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9" name="Google Shape;7769;p6"/>
            <p:cNvSpPr/>
            <p:nvPr/>
          </p:nvSpPr>
          <p:spPr>
            <a:xfrm>
              <a:off x="363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0" name="Google Shape;7770;p6"/>
            <p:cNvSpPr/>
            <p:nvPr/>
          </p:nvSpPr>
          <p:spPr>
            <a:xfrm>
              <a:off x="373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1" name="Google Shape;7771;p6"/>
            <p:cNvSpPr/>
            <p:nvPr/>
          </p:nvSpPr>
          <p:spPr>
            <a:xfrm>
              <a:off x="3834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2" name="Google Shape;7772;p6"/>
            <p:cNvSpPr/>
            <p:nvPr/>
          </p:nvSpPr>
          <p:spPr>
            <a:xfrm>
              <a:off x="393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3" name="Google Shape;7773;p6"/>
            <p:cNvSpPr/>
            <p:nvPr/>
          </p:nvSpPr>
          <p:spPr>
            <a:xfrm>
              <a:off x="403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4" name="Google Shape;7774;p6"/>
            <p:cNvSpPr/>
            <p:nvPr/>
          </p:nvSpPr>
          <p:spPr>
            <a:xfrm>
              <a:off x="413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5" name="Google Shape;7775;p6"/>
            <p:cNvSpPr/>
            <p:nvPr/>
          </p:nvSpPr>
          <p:spPr>
            <a:xfrm>
              <a:off x="42407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6" name="Google Shape;7776;p6"/>
            <p:cNvSpPr/>
            <p:nvPr/>
          </p:nvSpPr>
          <p:spPr>
            <a:xfrm>
              <a:off x="434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7" name="Google Shape;7777;p6"/>
            <p:cNvSpPr/>
            <p:nvPr/>
          </p:nvSpPr>
          <p:spPr>
            <a:xfrm>
              <a:off x="444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8" name="Google Shape;7778;p6"/>
            <p:cNvSpPr/>
            <p:nvPr/>
          </p:nvSpPr>
          <p:spPr>
            <a:xfrm>
              <a:off x="45455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9" name="Google Shape;7779;p6"/>
            <p:cNvSpPr/>
            <p:nvPr/>
          </p:nvSpPr>
          <p:spPr>
            <a:xfrm>
              <a:off x="464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0" name="Google Shape;7780;p6"/>
            <p:cNvSpPr/>
            <p:nvPr/>
          </p:nvSpPr>
          <p:spPr>
            <a:xfrm>
              <a:off x="474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1" name="Google Shape;7781;p6"/>
            <p:cNvSpPr/>
            <p:nvPr/>
          </p:nvSpPr>
          <p:spPr>
            <a:xfrm>
              <a:off x="485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2" name="Google Shape;7782;p6"/>
            <p:cNvSpPr/>
            <p:nvPr/>
          </p:nvSpPr>
          <p:spPr>
            <a:xfrm>
              <a:off x="495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3" name="Google Shape;7783;p6"/>
            <p:cNvSpPr/>
            <p:nvPr/>
          </p:nvSpPr>
          <p:spPr>
            <a:xfrm>
              <a:off x="505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4" name="Google Shape;7784;p6"/>
            <p:cNvSpPr/>
            <p:nvPr/>
          </p:nvSpPr>
          <p:spPr>
            <a:xfrm>
              <a:off x="515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5" name="Google Shape;7785;p6"/>
            <p:cNvSpPr/>
            <p:nvPr/>
          </p:nvSpPr>
          <p:spPr>
            <a:xfrm>
              <a:off x="52566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6" name="Google Shape;7786;p6"/>
            <p:cNvSpPr/>
            <p:nvPr/>
          </p:nvSpPr>
          <p:spPr>
            <a:xfrm>
              <a:off x="535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7" name="Google Shape;7787;p6"/>
            <p:cNvSpPr/>
            <p:nvPr/>
          </p:nvSpPr>
          <p:spPr>
            <a:xfrm>
              <a:off x="545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8" name="Google Shape;7788;p6"/>
            <p:cNvSpPr/>
            <p:nvPr/>
          </p:nvSpPr>
          <p:spPr>
            <a:xfrm>
              <a:off x="556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9" name="Google Shape;7789;p6"/>
            <p:cNvSpPr/>
            <p:nvPr/>
          </p:nvSpPr>
          <p:spPr>
            <a:xfrm>
              <a:off x="566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0" name="Google Shape;7790;p6"/>
            <p:cNvSpPr/>
            <p:nvPr/>
          </p:nvSpPr>
          <p:spPr>
            <a:xfrm>
              <a:off x="57644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1" name="Google Shape;7791;p6"/>
            <p:cNvSpPr/>
            <p:nvPr/>
          </p:nvSpPr>
          <p:spPr>
            <a:xfrm>
              <a:off x="586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2" name="Google Shape;7792;p6"/>
            <p:cNvSpPr/>
            <p:nvPr/>
          </p:nvSpPr>
          <p:spPr>
            <a:xfrm>
              <a:off x="596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3" name="Google Shape;7793;p6"/>
            <p:cNvSpPr/>
            <p:nvPr/>
          </p:nvSpPr>
          <p:spPr>
            <a:xfrm>
              <a:off x="606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4" name="Google Shape;7794;p6"/>
            <p:cNvSpPr/>
            <p:nvPr/>
          </p:nvSpPr>
          <p:spPr>
            <a:xfrm>
              <a:off x="61710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5" name="Google Shape;7795;p6"/>
            <p:cNvSpPr/>
            <p:nvPr/>
          </p:nvSpPr>
          <p:spPr>
            <a:xfrm>
              <a:off x="627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6" name="Google Shape;7796;p6"/>
            <p:cNvSpPr/>
            <p:nvPr/>
          </p:nvSpPr>
          <p:spPr>
            <a:xfrm>
              <a:off x="637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7" name="Google Shape;7797;p6"/>
            <p:cNvSpPr/>
            <p:nvPr/>
          </p:nvSpPr>
          <p:spPr>
            <a:xfrm>
              <a:off x="64755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8" name="Google Shape;7798;p6"/>
            <p:cNvSpPr/>
            <p:nvPr/>
          </p:nvSpPr>
          <p:spPr>
            <a:xfrm>
              <a:off x="657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9" name="Google Shape;7799;p6"/>
            <p:cNvSpPr/>
            <p:nvPr/>
          </p:nvSpPr>
          <p:spPr>
            <a:xfrm>
              <a:off x="667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0" name="Google Shape;7800;p6"/>
            <p:cNvSpPr/>
            <p:nvPr/>
          </p:nvSpPr>
          <p:spPr>
            <a:xfrm>
              <a:off x="678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1" name="Google Shape;7801;p6"/>
            <p:cNvSpPr/>
            <p:nvPr/>
          </p:nvSpPr>
          <p:spPr>
            <a:xfrm>
              <a:off x="6881800" y="1666400"/>
              <a:ext cx="52700" cy="52425"/>
            </a:xfrm>
            <a:custGeom>
              <a:avLst/>
              <a:gdLst/>
              <a:ahLst/>
              <a:cxnLst/>
              <a:rect l="l" t="t" r="r" b="b"/>
              <a:pathLst>
                <a:path w="2108" h="2097" extrusionOk="0">
                  <a:moveTo>
                    <a:pt x="1060" y="1"/>
                  </a:moveTo>
                  <a:cubicBezTo>
                    <a:pt x="477" y="1"/>
                    <a:pt x="1" y="465"/>
                    <a:pt x="1" y="1048"/>
                  </a:cubicBezTo>
                  <a:cubicBezTo>
                    <a:pt x="1"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2" name="Google Shape;7802;p6"/>
            <p:cNvSpPr/>
            <p:nvPr/>
          </p:nvSpPr>
          <p:spPr>
            <a:xfrm>
              <a:off x="698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3" name="Google Shape;7803;p6"/>
            <p:cNvSpPr/>
            <p:nvPr/>
          </p:nvSpPr>
          <p:spPr>
            <a:xfrm>
              <a:off x="708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4" name="Google Shape;7804;p6"/>
            <p:cNvSpPr/>
            <p:nvPr/>
          </p:nvSpPr>
          <p:spPr>
            <a:xfrm>
              <a:off x="7186600" y="1666400"/>
              <a:ext cx="52400" cy="52425"/>
            </a:xfrm>
            <a:custGeom>
              <a:avLst/>
              <a:gdLst/>
              <a:ahLst/>
              <a:cxnLst/>
              <a:rect l="l" t="t" r="r" b="b"/>
              <a:pathLst>
                <a:path w="2096" h="2097" extrusionOk="0">
                  <a:moveTo>
                    <a:pt x="1048" y="1"/>
                  </a:moveTo>
                  <a:cubicBezTo>
                    <a:pt x="477" y="1"/>
                    <a:pt x="1" y="465"/>
                    <a:pt x="1" y="1048"/>
                  </a:cubicBezTo>
                  <a:cubicBezTo>
                    <a:pt x="1"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5" name="Google Shape;7805;p6"/>
            <p:cNvSpPr/>
            <p:nvPr/>
          </p:nvSpPr>
          <p:spPr>
            <a:xfrm>
              <a:off x="728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6" name="Google Shape;7806;p6"/>
            <p:cNvSpPr/>
            <p:nvPr/>
          </p:nvSpPr>
          <p:spPr>
            <a:xfrm>
              <a:off x="27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7" y="1632"/>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7" name="Google Shape;7807;p6"/>
            <p:cNvSpPr/>
            <p:nvPr/>
          </p:nvSpPr>
          <p:spPr>
            <a:xfrm>
              <a:off x="3807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8" name="Google Shape;7808;p6"/>
            <p:cNvSpPr/>
            <p:nvPr/>
          </p:nvSpPr>
          <p:spPr>
            <a:xfrm>
              <a:off x="4825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9" name="Google Shape;7809;p6"/>
            <p:cNvSpPr/>
            <p:nvPr/>
          </p:nvSpPr>
          <p:spPr>
            <a:xfrm>
              <a:off x="58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0" name="Google Shape;7810;p6"/>
            <p:cNvSpPr/>
            <p:nvPr/>
          </p:nvSpPr>
          <p:spPr>
            <a:xfrm>
              <a:off x="68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1" name="Google Shape;7811;p6"/>
            <p:cNvSpPr/>
            <p:nvPr/>
          </p:nvSpPr>
          <p:spPr>
            <a:xfrm>
              <a:off x="7873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2" name="Google Shape;7812;p6"/>
            <p:cNvSpPr/>
            <p:nvPr/>
          </p:nvSpPr>
          <p:spPr>
            <a:xfrm>
              <a:off x="8888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3" name="Google Shape;7813;p6"/>
            <p:cNvSpPr/>
            <p:nvPr/>
          </p:nvSpPr>
          <p:spPr>
            <a:xfrm>
              <a:off x="99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4" name="Google Shape;7814;p6"/>
            <p:cNvSpPr/>
            <p:nvPr/>
          </p:nvSpPr>
          <p:spPr>
            <a:xfrm>
              <a:off x="10918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5" name="Google Shape;7815;p6"/>
            <p:cNvSpPr/>
            <p:nvPr/>
          </p:nvSpPr>
          <p:spPr>
            <a:xfrm>
              <a:off x="11936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6" name="Google Shape;7816;p6"/>
            <p:cNvSpPr/>
            <p:nvPr/>
          </p:nvSpPr>
          <p:spPr>
            <a:xfrm>
              <a:off x="12951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7" name="Google Shape;7817;p6"/>
            <p:cNvSpPr/>
            <p:nvPr/>
          </p:nvSpPr>
          <p:spPr>
            <a:xfrm>
              <a:off x="13966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8" name="Google Shape;7818;p6"/>
            <p:cNvSpPr/>
            <p:nvPr/>
          </p:nvSpPr>
          <p:spPr>
            <a:xfrm>
              <a:off x="1498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9" name="Google Shape;7819;p6"/>
            <p:cNvSpPr/>
            <p:nvPr/>
          </p:nvSpPr>
          <p:spPr>
            <a:xfrm>
              <a:off x="15999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0" name="Google Shape;7820;p6"/>
            <p:cNvSpPr/>
            <p:nvPr/>
          </p:nvSpPr>
          <p:spPr>
            <a:xfrm>
              <a:off x="1701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1" name="Google Shape;7821;p6"/>
            <p:cNvSpPr/>
            <p:nvPr/>
          </p:nvSpPr>
          <p:spPr>
            <a:xfrm>
              <a:off x="18029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2" name="Google Shape;7822;p6"/>
            <p:cNvSpPr/>
            <p:nvPr/>
          </p:nvSpPr>
          <p:spPr>
            <a:xfrm>
              <a:off x="19044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3" name="Google Shape;7823;p6"/>
            <p:cNvSpPr/>
            <p:nvPr/>
          </p:nvSpPr>
          <p:spPr>
            <a:xfrm>
              <a:off x="20062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4" name="Google Shape;7824;p6"/>
            <p:cNvSpPr/>
            <p:nvPr/>
          </p:nvSpPr>
          <p:spPr>
            <a:xfrm>
              <a:off x="210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5" name="Google Shape;7825;p6"/>
            <p:cNvSpPr/>
            <p:nvPr/>
          </p:nvSpPr>
          <p:spPr>
            <a:xfrm>
              <a:off x="220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6" name="Google Shape;7826;p6"/>
            <p:cNvSpPr/>
            <p:nvPr/>
          </p:nvSpPr>
          <p:spPr>
            <a:xfrm>
              <a:off x="23110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7" name="Google Shape;7827;p6"/>
            <p:cNvSpPr/>
            <p:nvPr/>
          </p:nvSpPr>
          <p:spPr>
            <a:xfrm>
              <a:off x="241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8" name="Google Shape;7828;p6"/>
            <p:cNvSpPr/>
            <p:nvPr/>
          </p:nvSpPr>
          <p:spPr>
            <a:xfrm>
              <a:off x="251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9" name="Google Shape;7829;p6"/>
            <p:cNvSpPr/>
            <p:nvPr/>
          </p:nvSpPr>
          <p:spPr>
            <a:xfrm>
              <a:off x="261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0" name="Google Shape;7830;p6"/>
            <p:cNvSpPr/>
            <p:nvPr/>
          </p:nvSpPr>
          <p:spPr>
            <a:xfrm>
              <a:off x="271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1" name="Google Shape;7831;p6"/>
            <p:cNvSpPr/>
            <p:nvPr/>
          </p:nvSpPr>
          <p:spPr>
            <a:xfrm>
              <a:off x="281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2" name="Google Shape;7832;p6"/>
            <p:cNvSpPr/>
            <p:nvPr/>
          </p:nvSpPr>
          <p:spPr>
            <a:xfrm>
              <a:off x="292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3" name="Google Shape;7833;p6"/>
            <p:cNvSpPr/>
            <p:nvPr/>
          </p:nvSpPr>
          <p:spPr>
            <a:xfrm>
              <a:off x="302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4" name="Google Shape;7834;p6"/>
            <p:cNvSpPr/>
            <p:nvPr/>
          </p:nvSpPr>
          <p:spPr>
            <a:xfrm>
              <a:off x="312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5" name="Google Shape;7835;p6"/>
            <p:cNvSpPr/>
            <p:nvPr/>
          </p:nvSpPr>
          <p:spPr>
            <a:xfrm>
              <a:off x="322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6" name="Google Shape;7836;p6"/>
            <p:cNvSpPr/>
            <p:nvPr/>
          </p:nvSpPr>
          <p:spPr>
            <a:xfrm>
              <a:off x="33266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7" name="Google Shape;7837;p6"/>
            <p:cNvSpPr/>
            <p:nvPr/>
          </p:nvSpPr>
          <p:spPr>
            <a:xfrm>
              <a:off x="342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8" name="Google Shape;7838;p6"/>
            <p:cNvSpPr/>
            <p:nvPr/>
          </p:nvSpPr>
          <p:spPr>
            <a:xfrm>
              <a:off x="352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9" name="Google Shape;7839;p6"/>
            <p:cNvSpPr/>
            <p:nvPr/>
          </p:nvSpPr>
          <p:spPr>
            <a:xfrm>
              <a:off x="363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0" name="Google Shape;7840;p6"/>
            <p:cNvSpPr/>
            <p:nvPr/>
          </p:nvSpPr>
          <p:spPr>
            <a:xfrm>
              <a:off x="373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1" name="Google Shape;7841;p6"/>
            <p:cNvSpPr/>
            <p:nvPr/>
          </p:nvSpPr>
          <p:spPr>
            <a:xfrm>
              <a:off x="3834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2" name="Google Shape;7842;p6"/>
            <p:cNvSpPr/>
            <p:nvPr/>
          </p:nvSpPr>
          <p:spPr>
            <a:xfrm>
              <a:off x="393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3" name="Google Shape;7843;p6"/>
            <p:cNvSpPr/>
            <p:nvPr/>
          </p:nvSpPr>
          <p:spPr>
            <a:xfrm>
              <a:off x="403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4" name="Google Shape;7844;p6"/>
            <p:cNvSpPr/>
            <p:nvPr/>
          </p:nvSpPr>
          <p:spPr>
            <a:xfrm>
              <a:off x="413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5" name="Google Shape;7845;p6"/>
            <p:cNvSpPr/>
            <p:nvPr/>
          </p:nvSpPr>
          <p:spPr>
            <a:xfrm>
              <a:off x="42407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6" name="Google Shape;7846;p6"/>
            <p:cNvSpPr/>
            <p:nvPr/>
          </p:nvSpPr>
          <p:spPr>
            <a:xfrm>
              <a:off x="434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7" name="Google Shape;7847;p6"/>
            <p:cNvSpPr/>
            <p:nvPr/>
          </p:nvSpPr>
          <p:spPr>
            <a:xfrm>
              <a:off x="444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8" name="Google Shape;7848;p6"/>
            <p:cNvSpPr/>
            <p:nvPr/>
          </p:nvSpPr>
          <p:spPr>
            <a:xfrm>
              <a:off x="45455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9" name="Google Shape;7849;p6"/>
            <p:cNvSpPr/>
            <p:nvPr/>
          </p:nvSpPr>
          <p:spPr>
            <a:xfrm>
              <a:off x="464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0" name="Google Shape;7850;p6"/>
            <p:cNvSpPr/>
            <p:nvPr/>
          </p:nvSpPr>
          <p:spPr>
            <a:xfrm>
              <a:off x="474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1" name="Google Shape;7851;p6"/>
            <p:cNvSpPr/>
            <p:nvPr/>
          </p:nvSpPr>
          <p:spPr>
            <a:xfrm>
              <a:off x="485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2" name="Google Shape;7852;p6"/>
            <p:cNvSpPr/>
            <p:nvPr/>
          </p:nvSpPr>
          <p:spPr>
            <a:xfrm>
              <a:off x="495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3" name="Google Shape;7853;p6"/>
            <p:cNvSpPr/>
            <p:nvPr/>
          </p:nvSpPr>
          <p:spPr>
            <a:xfrm>
              <a:off x="505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4" name="Google Shape;7854;p6"/>
            <p:cNvSpPr/>
            <p:nvPr/>
          </p:nvSpPr>
          <p:spPr>
            <a:xfrm>
              <a:off x="515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5" name="Google Shape;7855;p6"/>
            <p:cNvSpPr/>
            <p:nvPr/>
          </p:nvSpPr>
          <p:spPr>
            <a:xfrm>
              <a:off x="52566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6" name="Google Shape;7856;p6"/>
            <p:cNvSpPr/>
            <p:nvPr/>
          </p:nvSpPr>
          <p:spPr>
            <a:xfrm>
              <a:off x="535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7" name="Google Shape;7857;p6"/>
            <p:cNvSpPr/>
            <p:nvPr/>
          </p:nvSpPr>
          <p:spPr>
            <a:xfrm>
              <a:off x="545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8" name="Google Shape;7858;p6"/>
            <p:cNvSpPr/>
            <p:nvPr/>
          </p:nvSpPr>
          <p:spPr>
            <a:xfrm>
              <a:off x="556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9" name="Google Shape;7859;p6"/>
            <p:cNvSpPr/>
            <p:nvPr/>
          </p:nvSpPr>
          <p:spPr>
            <a:xfrm>
              <a:off x="566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0" name="Google Shape;7860;p6"/>
            <p:cNvSpPr/>
            <p:nvPr/>
          </p:nvSpPr>
          <p:spPr>
            <a:xfrm>
              <a:off x="57644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1" name="Google Shape;7861;p6"/>
            <p:cNvSpPr/>
            <p:nvPr/>
          </p:nvSpPr>
          <p:spPr>
            <a:xfrm>
              <a:off x="586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2" name="Google Shape;7862;p6"/>
            <p:cNvSpPr/>
            <p:nvPr/>
          </p:nvSpPr>
          <p:spPr>
            <a:xfrm>
              <a:off x="596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3" name="Google Shape;7863;p6"/>
            <p:cNvSpPr/>
            <p:nvPr/>
          </p:nvSpPr>
          <p:spPr>
            <a:xfrm>
              <a:off x="606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4" name="Google Shape;7864;p6"/>
            <p:cNvSpPr/>
            <p:nvPr/>
          </p:nvSpPr>
          <p:spPr>
            <a:xfrm>
              <a:off x="61710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5" name="Google Shape;7865;p6"/>
            <p:cNvSpPr/>
            <p:nvPr/>
          </p:nvSpPr>
          <p:spPr>
            <a:xfrm>
              <a:off x="627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6" name="Google Shape;7866;p6"/>
            <p:cNvSpPr/>
            <p:nvPr/>
          </p:nvSpPr>
          <p:spPr>
            <a:xfrm>
              <a:off x="637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7" name="Google Shape;7867;p6"/>
            <p:cNvSpPr/>
            <p:nvPr/>
          </p:nvSpPr>
          <p:spPr>
            <a:xfrm>
              <a:off x="64755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8" name="Google Shape;7868;p6"/>
            <p:cNvSpPr/>
            <p:nvPr/>
          </p:nvSpPr>
          <p:spPr>
            <a:xfrm>
              <a:off x="657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9" name="Google Shape;7869;p6"/>
            <p:cNvSpPr/>
            <p:nvPr/>
          </p:nvSpPr>
          <p:spPr>
            <a:xfrm>
              <a:off x="667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0" name="Google Shape;7870;p6"/>
            <p:cNvSpPr/>
            <p:nvPr/>
          </p:nvSpPr>
          <p:spPr>
            <a:xfrm>
              <a:off x="678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1" name="Google Shape;7871;p6"/>
            <p:cNvSpPr/>
            <p:nvPr/>
          </p:nvSpPr>
          <p:spPr>
            <a:xfrm>
              <a:off x="6881800" y="1821475"/>
              <a:ext cx="52700" cy="52425"/>
            </a:xfrm>
            <a:custGeom>
              <a:avLst/>
              <a:gdLst/>
              <a:ahLst/>
              <a:cxnLst/>
              <a:rect l="l" t="t" r="r" b="b"/>
              <a:pathLst>
                <a:path w="2108" h="2097" extrusionOk="0">
                  <a:moveTo>
                    <a:pt x="1060" y="1"/>
                  </a:moveTo>
                  <a:cubicBezTo>
                    <a:pt x="477" y="1"/>
                    <a:pt x="1" y="465"/>
                    <a:pt x="1" y="1049"/>
                  </a:cubicBezTo>
                  <a:cubicBezTo>
                    <a:pt x="1"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2" name="Google Shape;7872;p6"/>
            <p:cNvSpPr/>
            <p:nvPr/>
          </p:nvSpPr>
          <p:spPr>
            <a:xfrm>
              <a:off x="698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3" name="Google Shape;7873;p6"/>
            <p:cNvSpPr/>
            <p:nvPr/>
          </p:nvSpPr>
          <p:spPr>
            <a:xfrm>
              <a:off x="708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4" name="Google Shape;7874;p6"/>
            <p:cNvSpPr/>
            <p:nvPr/>
          </p:nvSpPr>
          <p:spPr>
            <a:xfrm>
              <a:off x="7186600" y="1821475"/>
              <a:ext cx="52400" cy="52425"/>
            </a:xfrm>
            <a:custGeom>
              <a:avLst/>
              <a:gdLst/>
              <a:ahLst/>
              <a:cxnLst/>
              <a:rect l="l" t="t" r="r" b="b"/>
              <a:pathLst>
                <a:path w="2096" h="2097" extrusionOk="0">
                  <a:moveTo>
                    <a:pt x="1048" y="1"/>
                  </a:moveTo>
                  <a:cubicBezTo>
                    <a:pt x="477" y="1"/>
                    <a:pt x="1" y="465"/>
                    <a:pt x="1" y="1049"/>
                  </a:cubicBezTo>
                  <a:cubicBezTo>
                    <a:pt x="1"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5" name="Google Shape;7875;p6"/>
            <p:cNvSpPr/>
            <p:nvPr/>
          </p:nvSpPr>
          <p:spPr>
            <a:xfrm>
              <a:off x="728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6" name="Google Shape;7876;p6"/>
            <p:cNvSpPr/>
            <p:nvPr/>
          </p:nvSpPr>
          <p:spPr>
            <a:xfrm>
              <a:off x="27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7" y="1631"/>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7" name="Google Shape;7877;p6"/>
            <p:cNvSpPr/>
            <p:nvPr/>
          </p:nvSpPr>
          <p:spPr>
            <a:xfrm>
              <a:off x="3807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8" name="Google Shape;7878;p6"/>
            <p:cNvSpPr/>
            <p:nvPr/>
          </p:nvSpPr>
          <p:spPr>
            <a:xfrm>
              <a:off x="4825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9" name="Google Shape;7879;p6"/>
            <p:cNvSpPr/>
            <p:nvPr/>
          </p:nvSpPr>
          <p:spPr>
            <a:xfrm>
              <a:off x="58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0" name="Google Shape;7880;p6"/>
            <p:cNvSpPr/>
            <p:nvPr/>
          </p:nvSpPr>
          <p:spPr>
            <a:xfrm>
              <a:off x="68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1" name="Google Shape;7881;p6"/>
            <p:cNvSpPr/>
            <p:nvPr/>
          </p:nvSpPr>
          <p:spPr>
            <a:xfrm>
              <a:off x="7873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2" name="Google Shape;7882;p6"/>
            <p:cNvSpPr/>
            <p:nvPr/>
          </p:nvSpPr>
          <p:spPr>
            <a:xfrm>
              <a:off x="8888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3" name="Google Shape;7883;p6"/>
            <p:cNvSpPr/>
            <p:nvPr/>
          </p:nvSpPr>
          <p:spPr>
            <a:xfrm>
              <a:off x="99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4" name="Google Shape;7884;p6"/>
            <p:cNvSpPr/>
            <p:nvPr/>
          </p:nvSpPr>
          <p:spPr>
            <a:xfrm>
              <a:off x="10918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5" name="Google Shape;7885;p6"/>
            <p:cNvSpPr/>
            <p:nvPr/>
          </p:nvSpPr>
          <p:spPr>
            <a:xfrm>
              <a:off x="11936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6" name="Google Shape;7886;p6"/>
            <p:cNvSpPr/>
            <p:nvPr/>
          </p:nvSpPr>
          <p:spPr>
            <a:xfrm>
              <a:off x="12951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7" name="Google Shape;7887;p6"/>
            <p:cNvSpPr/>
            <p:nvPr/>
          </p:nvSpPr>
          <p:spPr>
            <a:xfrm>
              <a:off x="13966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8" name="Google Shape;7888;p6"/>
            <p:cNvSpPr/>
            <p:nvPr/>
          </p:nvSpPr>
          <p:spPr>
            <a:xfrm>
              <a:off x="1498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9" name="Google Shape;7889;p6"/>
            <p:cNvSpPr/>
            <p:nvPr/>
          </p:nvSpPr>
          <p:spPr>
            <a:xfrm>
              <a:off x="15999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0" name="Google Shape;7890;p6"/>
            <p:cNvSpPr/>
            <p:nvPr/>
          </p:nvSpPr>
          <p:spPr>
            <a:xfrm>
              <a:off x="1701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1" name="Google Shape;7891;p6"/>
            <p:cNvSpPr/>
            <p:nvPr/>
          </p:nvSpPr>
          <p:spPr>
            <a:xfrm>
              <a:off x="18029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2" name="Google Shape;7892;p6"/>
            <p:cNvSpPr/>
            <p:nvPr/>
          </p:nvSpPr>
          <p:spPr>
            <a:xfrm>
              <a:off x="19044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3" name="Google Shape;7893;p6"/>
            <p:cNvSpPr/>
            <p:nvPr/>
          </p:nvSpPr>
          <p:spPr>
            <a:xfrm>
              <a:off x="20062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4" name="Google Shape;7894;p6"/>
            <p:cNvSpPr/>
            <p:nvPr/>
          </p:nvSpPr>
          <p:spPr>
            <a:xfrm>
              <a:off x="210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5" name="Google Shape;7895;p6"/>
            <p:cNvSpPr/>
            <p:nvPr/>
          </p:nvSpPr>
          <p:spPr>
            <a:xfrm>
              <a:off x="220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6" name="Google Shape;7896;p6"/>
            <p:cNvSpPr/>
            <p:nvPr/>
          </p:nvSpPr>
          <p:spPr>
            <a:xfrm>
              <a:off x="23110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7" name="Google Shape;7897;p6"/>
            <p:cNvSpPr/>
            <p:nvPr/>
          </p:nvSpPr>
          <p:spPr>
            <a:xfrm>
              <a:off x="241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8" name="Google Shape;7898;p6"/>
            <p:cNvSpPr/>
            <p:nvPr/>
          </p:nvSpPr>
          <p:spPr>
            <a:xfrm>
              <a:off x="251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9" name="Google Shape;7899;p6"/>
            <p:cNvSpPr/>
            <p:nvPr/>
          </p:nvSpPr>
          <p:spPr>
            <a:xfrm>
              <a:off x="261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0" name="Google Shape;7900;p6"/>
            <p:cNvSpPr/>
            <p:nvPr/>
          </p:nvSpPr>
          <p:spPr>
            <a:xfrm>
              <a:off x="271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1" name="Google Shape;7901;p6"/>
            <p:cNvSpPr/>
            <p:nvPr/>
          </p:nvSpPr>
          <p:spPr>
            <a:xfrm>
              <a:off x="281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2" name="Google Shape;7902;p6"/>
            <p:cNvSpPr/>
            <p:nvPr/>
          </p:nvSpPr>
          <p:spPr>
            <a:xfrm>
              <a:off x="292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3" name="Google Shape;7903;p6"/>
            <p:cNvSpPr/>
            <p:nvPr/>
          </p:nvSpPr>
          <p:spPr>
            <a:xfrm>
              <a:off x="302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4" name="Google Shape;7904;p6"/>
            <p:cNvSpPr/>
            <p:nvPr/>
          </p:nvSpPr>
          <p:spPr>
            <a:xfrm>
              <a:off x="312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5" name="Google Shape;7905;p6"/>
            <p:cNvSpPr/>
            <p:nvPr/>
          </p:nvSpPr>
          <p:spPr>
            <a:xfrm>
              <a:off x="322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6" name="Google Shape;7906;p6"/>
            <p:cNvSpPr/>
            <p:nvPr/>
          </p:nvSpPr>
          <p:spPr>
            <a:xfrm>
              <a:off x="33266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7" name="Google Shape;7907;p6"/>
            <p:cNvSpPr/>
            <p:nvPr/>
          </p:nvSpPr>
          <p:spPr>
            <a:xfrm>
              <a:off x="342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8" name="Google Shape;7908;p6"/>
            <p:cNvSpPr/>
            <p:nvPr/>
          </p:nvSpPr>
          <p:spPr>
            <a:xfrm>
              <a:off x="352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9" name="Google Shape;7909;p6"/>
            <p:cNvSpPr/>
            <p:nvPr/>
          </p:nvSpPr>
          <p:spPr>
            <a:xfrm>
              <a:off x="363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0" name="Google Shape;7910;p6"/>
            <p:cNvSpPr/>
            <p:nvPr/>
          </p:nvSpPr>
          <p:spPr>
            <a:xfrm>
              <a:off x="373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1" name="Google Shape;7911;p6"/>
            <p:cNvSpPr/>
            <p:nvPr/>
          </p:nvSpPr>
          <p:spPr>
            <a:xfrm>
              <a:off x="3834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2" name="Google Shape;7912;p6"/>
            <p:cNvSpPr/>
            <p:nvPr/>
          </p:nvSpPr>
          <p:spPr>
            <a:xfrm>
              <a:off x="393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3" name="Google Shape;7913;p6"/>
            <p:cNvSpPr/>
            <p:nvPr/>
          </p:nvSpPr>
          <p:spPr>
            <a:xfrm>
              <a:off x="403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4" name="Google Shape;7914;p6"/>
            <p:cNvSpPr/>
            <p:nvPr/>
          </p:nvSpPr>
          <p:spPr>
            <a:xfrm>
              <a:off x="413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5" name="Google Shape;7915;p6"/>
            <p:cNvSpPr/>
            <p:nvPr/>
          </p:nvSpPr>
          <p:spPr>
            <a:xfrm>
              <a:off x="42407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6" name="Google Shape;7916;p6"/>
            <p:cNvSpPr/>
            <p:nvPr/>
          </p:nvSpPr>
          <p:spPr>
            <a:xfrm>
              <a:off x="434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7" name="Google Shape;7917;p6"/>
            <p:cNvSpPr/>
            <p:nvPr/>
          </p:nvSpPr>
          <p:spPr>
            <a:xfrm>
              <a:off x="444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8" name="Google Shape;7918;p6"/>
            <p:cNvSpPr/>
            <p:nvPr/>
          </p:nvSpPr>
          <p:spPr>
            <a:xfrm>
              <a:off x="45455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9" name="Google Shape;7919;p6"/>
            <p:cNvSpPr/>
            <p:nvPr/>
          </p:nvSpPr>
          <p:spPr>
            <a:xfrm>
              <a:off x="464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0" name="Google Shape;7920;p6"/>
            <p:cNvSpPr/>
            <p:nvPr/>
          </p:nvSpPr>
          <p:spPr>
            <a:xfrm>
              <a:off x="474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1" name="Google Shape;7921;p6"/>
            <p:cNvSpPr/>
            <p:nvPr/>
          </p:nvSpPr>
          <p:spPr>
            <a:xfrm>
              <a:off x="485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2" name="Google Shape;7922;p6"/>
            <p:cNvSpPr/>
            <p:nvPr/>
          </p:nvSpPr>
          <p:spPr>
            <a:xfrm>
              <a:off x="495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3" name="Google Shape;7923;p6"/>
            <p:cNvSpPr/>
            <p:nvPr/>
          </p:nvSpPr>
          <p:spPr>
            <a:xfrm>
              <a:off x="505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4" name="Google Shape;7924;p6"/>
            <p:cNvSpPr/>
            <p:nvPr/>
          </p:nvSpPr>
          <p:spPr>
            <a:xfrm>
              <a:off x="515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5" name="Google Shape;7925;p6"/>
            <p:cNvSpPr/>
            <p:nvPr/>
          </p:nvSpPr>
          <p:spPr>
            <a:xfrm>
              <a:off x="52566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6" name="Google Shape;7926;p6"/>
            <p:cNvSpPr/>
            <p:nvPr/>
          </p:nvSpPr>
          <p:spPr>
            <a:xfrm>
              <a:off x="535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7" name="Google Shape;7927;p6"/>
            <p:cNvSpPr/>
            <p:nvPr/>
          </p:nvSpPr>
          <p:spPr>
            <a:xfrm>
              <a:off x="545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8" name="Google Shape;7928;p6"/>
            <p:cNvSpPr/>
            <p:nvPr/>
          </p:nvSpPr>
          <p:spPr>
            <a:xfrm>
              <a:off x="556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9" name="Google Shape;7929;p6"/>
            <p:cNvSpPr/>
            <p:nvPr/>
          </p:nvSpPr>
          <p:spPr>
            <a:xfrm>
              <a:off x="566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0" name="Google Shape;7930;p6"/>
            <p:cNvSpPr/>
            <p:nvPr/>
          </p:nvSpPr>
          <p:spPr>
            <a:xfrm>
              <a:off x="57644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1" name="Google Shape;7931;p6"/>
            <p:cNvSpPr/>
            <p:nvPr/>
          </p:nvSpPr>
          <p:spPr>
            <a:xfrm>
              <a:off x="586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2" name="Google Shape;7932;p6"/>
            <p:cNvSpPr/>
            <p:nvPr/>
          </p:nvSpPr>
          <p:spPr>
            <a:xfrm>
              <a:off x="596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3" name="Google Shape;7933;p6"/>
            <p:cNvSpPr/>
            <p:nvPr/>
          </p:nvSpPr>
          <p:spPr>
            <a:xfrm>
              <a:off x="606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4" name="Google Shape;7934;p6"/>
            <p:cNvSpPr/>
            <p:nvPr/>
          </p:nvSpPr>
          <p:spPr>
            <a:xfrm>
              <a:off x="61710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5" name="Google Shape;7935;p6"/>
            <p:cNvSpPr/>
            <p:nvPr/>
          </p:nvSpPr>
          <p:spPr>
            <a:xfrm>
              <a:off x="627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6" name="Google Shape;7936;p6"/>
            <p:cNvSpPr/>
            <p:nvPr/>
          </p:nvSpPr>
          <p:spPr>
            <a:xfrm>
              <a:off x="637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7" name="Google Shape;7937;p6"/>
            <p:cNvSpPr/>
            <p:nvPr/>
          </p:nvSpPr>
          <p:spPr>
            <a:xfrm>
              <a:off x="64755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8" name="Google Shape;7938;p6"/>
            <p:cNvSpPr/>
            <p:nvPr/>
          </p:nvSpPr>
          <p:spPr>
            <a:xfrm>
              <a:off x="657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9" name="Google Shape;7939;p6"/>
            <p:cNvSpPr/>
            <p:nvPr/>
          </p:nvSpPr>
          <p:spPr>
            <a:xfrm>
              <a:off x="667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0" name="Google Shape;7940;p6"/>
            <p:cNvSpPr/>
            <p:nvPr/>
          </p:nvSpPr>
          <p:spPr>
            <a:xfrm>
              <a:off x="678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1" name="Google Shape;7941;p6"/>
            <p:cNvSpPr/>
            <p:nvPr/>
          </p:nvSpPr>
          <p:spPr>
            <a:xfrm>
              <a:off x="6881800" y="1976575"/>
              <a:ext cx="52700" cy="52400"/>
            </a:xfrm>
            <a:custGeom>
              <a:avLst/>
              <a:gdLst/>
              <a:ahLst/>
              <a:cxnLst/>
              <a:rect l="l" t="t" r="r" b="b"/>
              <a:pathLst>
                <a:path w="2108" h="2096" extrusionOk="0">
                  <a:moveTo>
                    <a:pt x="1060" y="0"/>
                  </a:moveTo>
                  <a:cubicBezTo>
                    <a:pt x="477" y="0"/>
                    <a:pt x="1" y="464"/>
                    <a:pt x="1" y="1048"/>
                  </a:cubicBezTo>
                  <a:cubicBezTo>
                    <a:pt x="1"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2" name="Google Shape;7942;p6"/>
            <p:cNvSpPr/>
            <p:nvPr/>
          </p:nvSpPr>
          <p:spPr>
            <a:xfrm>
              <a:off x="698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3" name="Google Shape;7943;p6"/>
            <p:cNvSpPr/>
            <p:nvPr/>
          </p:nvSpPr>
          <p:spPr>
            <a:xfrm>
              <a:off x="708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4" name="Google Shape;7944;p6"/>
            <p:cNvSpPr/>
            <p:nvPr/>
          </p:nvSpPr>
          <p:spPr>
            <a:xfrm>
              <a:off x="7186600" y="1976575"/>
              <a:ext cx="52400" cy="52400"/>
            </a:xfrm>
            <a:custGeom>
              <a:avLst/>
              <a:gdLst/>
              <a:ahLst/>
              <a:cxnLst/>
              <a:rect l="l" t="t" r="r" b="b"/>
              <a:pathLst>
                <a:path w="2096" h="2096" extrusionOk="0">
                  <a:moveTo>
                    <a:pt x="1048" y="0"/>
                  </a:moveTo>
                  <a:cubicBezTo>
                    <a:pt x="477" y="0"/>
                    <a:pt x="1" y="464"/>
                    <a:pt x="1" y="1048"/>
                  </a:cubicBezTo>
                  <a:cubicBezTo>
                    <a:pt x="1"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5" name="Google Shape;7945;p6"/>
            <p:cNvSpPr/>
            <p:nvPr/>
          </p:nvSpPr>
          <p:spPr>
            <a:xfrm>
              <a:off x="728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6" name="Google Shape;7946;p6"/>
            <p:cNvSpPr/>
            <p:nvPr/>
          </p:nvSpPr>
          <p:spPr>
            <a:xfrm>
              <a:off x="27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7" name="Google Shape;7947;p6"/>
            <p:cNvSpPr/>
            <p:nvPr/>
          </p:nvSpPr>
          <p:spPr>
            <a:xfrm>
              <a:off x="3807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8" name="Google Shape;7948;p6"/>
            <p:cNvSpPr/>
            <p:nvPr/>
          </p:nvSpPr>
          <p:spPr>
            <a:xfrm>
              <a:off x="4825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9" name="Google Shape;7949;p6"/>
            <p:cNvSpPr/>
            <p:nvPr/>
          </p:nvSpPr>
          <p:spPr>
            <a:xfrm>
              <a:off x="58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0" name="Google Shape;7950;p6"/>
            <p:cNvSpPr/>
            <p:nvPr/>
          </p:nvSpPr>
          <p:spPr>
            <a:xfrm>
              <a:off x="68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1" name="Google Shape;7951;p6"/>
            <p:cNvSpPr/>
            <p:nvPr/>
          </p:nvSpPr>
          <p:spPr>
            <a:xfrm>
              <a:off x="7873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2" name="Google Shape;7952;p6"/>
            <p:cNvSpPr/>
            <p:nvPr/>
          </p:nvSpPr>
          <p:spPr>
            <a:xfrm>
              <a:off x="8888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3" name="Google Shape;7953;p6"/>
            <p:cNvSpPr/>
            <p:nvPr/>
          </p:nvSpPr>
          <p:spPr>
            <a:xfrm>
              <a:off x="99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4" name="Google Shape;7954;p6"/>
            <p:cNvSpPr/>
            <p:nvPr/>
          </p:nvSpPr>
          <p:spPr>
            <a:xfrm>
              <a:off x="10918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5" name="Google Shape;7955;p6"/>
            <p:cNvSpPr/>
            <p:nvPr/>
          </p:nvSpPr>
          <p:spPr>
            <a:xfrm>
              <a:off x="11936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6" name="Google Shape;7956;p6"/>
            <p:cNvSpPr/>
            <p:nvPr/>
          </p:nvSpPr>
          <p:spPr>
            <a:xfrm>
              <a:off x="12951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7" name="Google Shape;7957;p6"/>
            <p:cNvSpPr/>
            <p:nvPr/>
          </p:nvSpPr>
          <p:spPr>
            <a:xfrm>
              <a:off x="13966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8" name="Google Shape;7958;p6"/>
            <p:cNvSpPr/>
            <p:nvPr/>
          </p:nvSpPr>
          <p:spPr>
            <a:xfrm>
              <a:off x="1498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9" name="Google Shape;7959;p6"/>
            <p:cNvSpPr/>
            <p:nvPr/>
          </p:nvSpPr>
          <p:spPr>
            <a:xfrm>
              <a:off x="15999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0" name="Google Shape;7960;p6"/>
            <p:cNvSpPr/>
            <p:nvPr/>
          </p:nvSpPr>
          <p:spPr>
            <a:xfrm>
              <a:off x="1701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1" name="Google Shape;7961;p6"/>
            <p:cNvSpPr/>
            <p:nvPr/>
          </p:nvSpPr>
          <p:spPr>
            <a:xfrm>
              <a:off x="18029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2" name="Google Shape;7962;p6"/>
            <p:cNvSpPr/>
            <p:nvPr/>
          </p:nvSpPr>
          <p:spPr>
            <a:xfrm>
              <a:off x="19044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3" name="Google Shape;7963;p6"/>
            <p:cNvSpPr/>
            <p:nvPr/>
          </p:nvSpPr>
          <p:spPr>
            <a:xfrm>
              <a:off x="20062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4" name="Google Shape;7964;p6"/>
            <p:cNvSpPr/>
            <p:nvPr/>
          </p:nvSpPr>
          <p:spPr>
            <a:xfrm>
              <a:off x="210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5" name="Google Shape;7965;p6"/>
            <p:cNvSpPr/>
            <p:nvPr/>
          </p:nvSpPr>
          <p:spPr>
            <a:xfrm>
              <a:off x="220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6" name="Google Shape;7966;p6"/>
            <p:cNvSpPr/>
            <p:nvPr/>
          </p:nvSpPr>
          <p:spPr>
            <a:xfrm>
              <a:off x="23110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7" name="Google Shape;7967;p6"/>
            <p:cNvSpPr/>
            <p:nvPr/>
          </p:nvSpPr>
          <p:spPr>
            <a:xfrm>
              <a:off x="241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8" name="Google Shape;7968;p6"/>
            <p:cNvSpPr/>
            <p:nvPr/>
          </p:nvSpPr>
          <p:spPr>
            <a:xfrm>
              <a:off x="251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9" name="Google Shape;7969;p6"/>
            <p:cNvSpPr/>
            <p:nvPr/>
          </p:nvSpPr>
          <p:spPr>
            <a:xfrm>
              <a:off x="261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0" name="Google Shape;7970;p6"/>
            <p:cNvSpPr/>
            <p:nvPr/>
          </p:nvSpPr>
          <p:spPr>
            <a:xfrm>
              <a:off x="271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1" name="Google Shape;7971;p6"/>
            <p:cNvSpPr/>
            <p:nvPr/>
          </p:nvSpPr>
          <p:spPr>
            <a:xfrm>
              <a:off x="281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2" name="Google Shape;7972;p6"/>
            <p:cNvSpPr/>
            <p:nvPr/>
          </p:nvSpPr>
          <p:spPr>
            <a:xfrm>
              <a:off x="292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3" name="Google Shape;7973;p6"/>
            <p:cNvSpPr/>
            <p:nvPr/>
          </p:nvSpPr>
          <p:spPr>
            <a:xfrm>
              <a:off x="302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4" name="Google Shape;7974;p6"/>
            <p:cNvSpPr/>
            <p:nvPr/>
          </p:nvSpPr>
          <p:spPr>
            <a:xfrm>
              <a:off x="312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5" name="Google Shape;7975;p6"/>
            <p:cNvSpPr/>
            <p:nvPr/>
          </p:nvSpPr>
          <p:spPr>
            <a:xfrm>
              <a:off x="322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6" name="Google Shape;7976;p6"/>
            <p:cNvSpPr/>
            <p:nvPr/>
          </p:nvSpPr>
          <p:spPr>
            <a:xfrm>
              <a:off x="33266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7" name="Google Shape;7977;p6"/>
            <p:cNvSpPr/>
            <p:nvPr/>
          </p:nvSpPr>
          <p:spPr>
            <a:xfrm>
              <a:off x="342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8" name="Google Shape;7978;p6"/>
            <p:cNvSpPr/>
            <p:nvPr/>
          </p:nvSpPr>
          <p:spPr>
            <a:xfrm>
              <a:off x="352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9" name="Google Shape;7979;p6"/>
            <p:cNvSpPr/>
            <p:nvPr/>
          </p:nvSpPr>
          <p:spPr>
            <a:xfrm>
              <a:off x="363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0" name="Google Shape;7980;p6"/>
            <p:cNvSpPr/>
            <p:nvPr/>
          </p:nvSpPr>
          <p:spPr>
            <a:xfrm>
              <a:off x="373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1" name="Google Shape;7981;p6"/>
            <p:cNvSpPr/>
            <p:nvPr/>
          </p:nvSpPr>
          <p:spPr>
            <a:xfrm>
              <a:off x="3834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2" name="Google Shape;7982;p6"/>
            <p:cNvSpPr/>
            <p:nvPr/>
          </p:nvSpPr>
          <p:spPr>
            <a:xfrm>
              <a:off x="393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3" name="Google Shape;7983;p6"/>
            <p:cNvSpPr/>
            <p:nvPr/>
          </p:nvSpPr>
          <p:spPr>
            <a:xfrm>
              <a:off x="403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4" name="Google Shape;7984;p6"/>
            <p:cNvSpPr/>
            <p:nvPr/>
          </p:nvSpPr>
          <p:spPr>
            <a:xfrm>
              <a:off x="413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5" name="Google Shape;7985;p6"/>
            <p:cNvSpPr/>
            <p:nvPr/>
          </p:nvSpPr>
          <p:spPr>
            <a:xfrm>
              <a:off x="42407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6" name="Google Shape;7986;p6"/>
            <p:cNvSpPr/>
            <p:nvPr/>
          </p:nvSpPr>
          <p:spPr>
            <a:xfrm>
              <a:off x="434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7" name="Google Shape;7987;p6"/>
            <p:cNvSpPr/>
            <p:nvPr/>
          </p:nvSpPr>
          <p:spPr>
            <a:xfrm>
              <a:off x="444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8" name="Google Shape;7988;p6"/>
            <p:cNvSpPr/>
            <p:nvPr/>
          </p:nvSpPr>
          <p:spPr>
            <a:xfrm>
              <a:off x="45455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9" name="Google Shape;7989;p6"/>
            <p:cNvSpPr/>
            <p:nvPr/>
          </p:nvSpPr>
          <p:spPr>
            <a:xfrm>
              <a:off x="464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0" name="Google Shape;7990;p6"/>
            <p:cNvSpPr/>
            <p:nvPr/>
          </p:nvSpPr>
          <p:spPr>
            <a:xfrm>
              <a:off x="474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1" name="Google Shape;7991;p6"/>
            <p:cNvSpPr/>
            <p:nvPr/>
          </p:nvSpPr>
          <p:spPr>
            <a:xfrm>
              <a:off x="485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2" name="Google Shape;7992;p6"/>
            <p:cNvSpPr/>
            <p:nvPr/>
          </p:nvSpPr>
          <p:spPr>
            <a:xfrm>
              <a:off x="495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3" name="Google Shape;7993;p6"/>
            <p:cNvSpPr/>
            <p:nvPr/>
          </p:nvSpPr>
          <p:spPr>
            <a:xfrm>
              <a:off x="505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4" name="Google Shape;7994;p6"/>
            <p:cNvSpPr/>
            <p:nvPr/>
          </p:nvSpPr>
          <p:spPr>
            <a:xfrm>
              <a:off x="515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5" name="Google Shape;7995;p6"/>
            <p:cNvSpPr/>
            <p:nvPr/>
          </p:nvSpPr>
          <p:spPr>
            <a:xfrm>
              <a:off x="52566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6" name="Google Shape;7996;p6"/>
            <p:cNvSpPr/>
            <p:nvPr/>
          </p:nvSpPr>
          <p:spPr>
            <a:xfrm>
              <a:off x="535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7" name="Google Shape;7997;p6"/>
            <p:cNvSpPr/>
            <p:nvPr/>
          </p:nvSpPr>
          <p:spPr>
            <a:xfrm>
              <a:off x="545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8" name="Google Shape;7998;p6"/>
            <p:cNvSpPr/>
            <p:nvPr/>
          </p:nvSpPr>
          <p:spPr>
            <a:xfrm>
              <a:off x="556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9" name="Google Shape;7999;p6"/>
            <p:cNvSpPr/>
            <p:nvPr/>
          </p:nvSpPr>
          <p:spPr>
            <a:xfrm>
              <a:off x="566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0" name="Google Shape;8000;p6"/>
            <p:cNvSpPr/>
            <p:nvPr/>
          </p:nvSpPr>
          <p:spPr>
            <a:xfrm>
              <a:off x="57644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1" name="Google Shape;8001;p6"/>
            <p:cNvSpPr/>
            <p:nvPr/>
          </p:nvSpPr>
          <p:spPr>
            <a:xfrm>
              <a:off x="586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2" name="Google Shape;8002;p6"/>
            <p:cNvSpPr/>
            <p:nvPr/>
          </p:nvSpPr>
          <p:spPr>
            <a:xfrm>
              <a:off x="596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3" name="Google Shape;8003;p6"/>
            <p:cNvSpPr/>
            <p:nvPr/>
          </p:nvSpPr>
          <p:spPr>
            <a:xfrm>
              <a:off x="606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4" name="Google Shape;8004;p6"/>
            <p:cNvSpPr/>
            <p:nvPr/>
          </p:nvSpPr>
          <p:spPr>
            <a:xfrm>
              <a:off x="61710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5" name="Google Shape;8005;p6"/>
            <p:cNvSpPr/>
            <p:nvPr/>
          </p:nvSpPr>
          <p:spPr>
            <a:xfrm>
              <a:off x="627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6" name="Google Shape;8006;p6"/>
            <p:cNvSpPr/>
            <p:nvPr/>
          </p:nvSpPr>
          <p:spPr>
            <a:xfrm>
              <a:off x="637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7" name="Google Shape;8007;p6"/>
            <p:cNvSpPr/>
            <p:nvPr/>
          </p:nvSpPr>
          <p:spPr>
            <a:xfrm>
              <a:off x="64755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8" name="Google Shape;8008;p6"/>
            <p:cNvSpPr/>
            <p:nvPr/>
          </p:nvSpPr>
          <p:spPr>
            <a:xfrm>
              <a:off x="657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9" name="Google Shape;8009;p6"/>
            <p:cNvSpPr/>
            <p:nvPr/>
          </p:nvSpPr>
          <p:spPr>
            <a:xfrm>
              <a:off x="667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0" name="Google Shape;8010;p6"/>
            <p:cNvSpPr/>
            <p:nvPr/>
          </p:nvSpPr>
          <p:spPr>
            <a:xfrm>
              <a:off x="678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1" name="Google Shape;8011;p6"/>
            <p:cNvSpPr/>
            <p:nvPr/>
          </p:nvSpPr>
          <p:spPr>
            <a:xfrm>
              <a:off x="6881800" y="2131650"/>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2" name="Google Shape;8012;p6"/>
            <p:cNvSpPr/>
            <p:nvPr/>
          </p:nvSpPr>
          <p:spPr>
            <a:xfrm>
              <a:off x="698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3" name="Google Shape;8013;p6"/>
            <p:cNvSpPr/>
            <p:nvPr/>
          </p:nvSpPr>
          <p:spPr>
            <a:xfrm>
              <a:off x="708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4" name="Google Shape;8014;p6"/>
            <p:cNvSpPr/>
            <p:nvPr/>
          </p:nvSpPr>
          <p:spPr>
            <a:xfrm>
              <a:off x="7186600" y="2131650"/>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5" name="Google Shape;8015;p6"/>
            <p:cNvSpPr/>
            <p:nvPr/>
          </p:nvSpPr>
          <p:spPr>
            <a:xfrm>
              <a:off x="728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6" name="Google Shape;8016;p6"/>
            <p:cNvSpPr/>
            <p:nvPr/>
          </p:nvSpPr>
          <p:spPr>
            <a:xfrm>
              <a:off x="27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7" name="Google Shape;8017;p6"/>
            <p:cNvSpPr/>
            <p:nvPr/>
          </p:nvSpPr>
          <p:spPr>
            <a:xfrm>
              <a:off x="3807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8" name="Google Shape;8018;p6"/>
            <p:cNvSpPr/>
            <p:nvPr/>
          </p:nvSpPr>
          <p:spPr>
            <a:xfrm>
              <a:off x="4825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9" name="Google Shape;8019;p6"/>
            <p:cNvSpPr/>
            <p:nvPr/>
          </p:nvSpPr>
          <p:spPr>
            <a:xfrm>
              <a:off x="58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0" name="Google Shape;8020;p6"/>
            <p:cNvSpPr/>
            <p:nvPr/>
          </p:nvSpPr>
          <p:spPr>
            <a:xfrm>
              <a:off x="68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1" name="Google Shape;8021;p6"/>
            <p:cNvSpPr/>
            <p:nvPr/>
          </p:nvSpPr>
          <p:spPr>
            <a:xfrm>
              <a:off x="7873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2" name="Google Shape;8022;p6"/>
            <p:cNvSpPr/>
            <p:nvPr/>
          </p:nvSpPr>
          <p:spPr>
            <a:xfrm>
              <a:off x="8888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3" name="Google Shape;8023;p6"/>
            <p:cNvSpPr/>
            <p:nvPr/>
          </p:nvSpPr>
          <p:spPr>
            <a:xfrm>
              <a:off x="99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4" name="Google Shape;8024;p6"/>
            <p:cNvSpPr/>
            <p:nvPr/>
          </p:nvSpPr>
          <p:spPr>
            <a:xfrm>
              <a:off x="10918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5" name="Google Shape;8025;p6"/>
            <p:cNvSpPr/>
            <p:nvPr/>
          </p:nvSpPr>
          <p:spPr>
            <a:xfrm>
              <a:off x="11936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6" name="Google Shape;8026;p6"/>
            <p:cNvSpPr/>
            <p:nvPr/>
          </p:nvSpPr>
          <p:spPr>
            <a:xfrm>
              <a:off x="12951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7" name="Google Shape;8027;p6"/>
            <p:cNvSpPr/>
            <p:nvPr/>
          </p:nvSpPr>
          <p:spPr>
            <a:xfrm>
              <a:off x="13966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8" name="Google Shape;8028;p6"/>
            <p:cNvSpPr/>
            <p:nvPr/>
          </p:nvSpPr>
          <p:spPr>
            <a:xfrm>
              <a:off x="1498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9" name="Google Shape;8029;p6"/>
            <p:cNvSpPr/>
            <p:nvPr/>
          </p:nvSpPr>
          <p:spPr>
            <a:xfrm>
              <a:off x="15999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0" name="Google Shape;8030;p6"/>
            <p:cNvSpPr/>
            <p:nvPr/>
          </p:nvSpPr>
          <p:spPr>
            <a:xfrm>
              <a:off x="1701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1" name="Google Shape;8031;p6"/>
            <p:cNvSpPr/>
            <p:nvPr/>
          </p:nvSpPr>
          <p:spPr>
            <a:xfrm>
              <a:off x="18029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2" name="Google Shape;8032;p6"/>
            <p:cNvSpPr/>
            <p:nvPr/>
          </p:nvSpPr>
          <p:spPr>
            <a:xfrm>
              <a:off x="19044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3" name="Google Shape;8033;p6"/>
            <p:cNvSpPr/>
            <p:nvPr/>
          </p:nvSpPr>
          <p:spPr>
            <a:xfrm>
              <a:off x="20062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4" name="Google Shape;8034;p6"/>
            <p:cNvSpPr/>
            <p:nvPr/>
          </p:nvSpPr>
          <p:spPr>
            <a:xfrm>
              <a:off x="210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5" name="Google Shape;8035;p6"/>
            <p:cNvSpPr/>
            <p:nvPr/>
          </p:nvSpPr>
          <p:spPr>
            <a:xfrm>
              <a:off x="220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6" name="Google Shape;8036;p6"/>
            <p:cNvSpPr/>
            <p:nvPr/>
          </p:nvSpPr>
          <p:spPr>
            <a:xfrm>
              <a:off x="23110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7" name="Google Shape;8037;p6"/>
            <p:cNvSpPr/>
            <p:nvPr/>
          </p:nvSpPr>
          <p:spPr>
            <a:xfrm>
              <a:off x="241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8" name="Google Shape;8038;p6"/>
            <p:cNvSpPr/>
            <p:nvPr/>
          </p:nvSpPr>
          <p:spPr>
            <a:xfrm>
              <a:off x="251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9" name="Google Shape;8039;p6"/>
            <p:cNvSpPr/>
            <p:nvPr/>
          </p:nvSpPr>
          <p:spPr>
            <a:xfrm>
              <a:off x="261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0" name="Google Shape;8040;p6"/>
            <p:cNvSpPr/>
            <p:nvPr/>
          </p:nvSpPr>
          <p:spPr>
            <a:xfrm>
              <a:off x="271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1" name="Google Shape;8041;p6"/>
            <p:cNvSpPr/>
            <p:nvPr/>
          </p:nvSpPr>
          <p:spPr>
            <a:xfrm>
              <a:off x="281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2" name="Google Shape;8042;p6"/>
            <p:cNvSpPr/>
            <p:nvPr/>
          </p:nvSpPr>
          <p:spPr>
            <a:xfrm>
              <a:off x="292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3" name="Google Shape;8043;p6"/>
            <p:cNvSpPr/>
            <p:nvPr/>
          </p:nvSpPr>
          <p:spPr>
            <a:xfrm>
              <a:off x="302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4" name="Google Shape;8044;p6"/>
            <p:cNvSpPr/>
            <p:nvPr/>
          </p:nvSpPr>
          <p:spPr>
            <a:xfrm>
              <a:off x="312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5" name="Google Shape;8045;p6"/>
            <p:cNvSpPr/>
            <p:nvPr/>
          </p:nvSpPr>
          <p:spPr>
            <a:xfrm>
              <a:off x="322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6" name="Google Shape;8046;p6"/>
            <p:cNvSpPr/>
            <p:nvPr/>
          </p:nvSpPr>
          <p:spPr>
            <a:xfrm>
              <a:off x="33266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7" name="Google Shape;8047;p6"/>
            <p:cNvSpPr/>
            <p:nvPr/>
          </p:nvSpPr>
          <p:spPr>
            <a:xfrm>
              <a:off x="342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8" name="Google Shape;8048;p6"/>
            <p:cNvSpPr/>
            <p:nvPr/>
          </p:nvSpPr>
          <p:spPr>
            <a:xfrm>
              <a:off x="352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9" name="Google Shape;8049;p6"/>
            <p:cNvSpPr/>
            <p:nvPr/>
          </p:nvSpPr>
          <p:spPr>
            <a:xfrm>
              <a:off x="363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0" name="Google Shape;8050;p6"/>
            <p:cNvSpPr/>
            <p:nvPr/>
          </p:nvSpPr>
          <p:spPr>
            <a:xfrm>
              <a:off x="373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1" name="Google Shape;8051;p6"/>
            <p:cNvSpPr/>
            <p:nvPr/>
          </p:nvSpPr>
          <p:spPr>
            <a:xfrm>
              <a:off x="3834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2" name="Google Shape;8052;p6"/>
            <p:cNvSpPr/>
            <p:nvPr/>
          </p:nvSpPr>
          <p:spPr>
            <a:xfrm>
              <a:off x="393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3" name="Google Shape;8053;p6"/>
            <p:cNvSpPr/>
            <p:nvPr/>
          </p:nvSpPr>
          <p:spPr>
            <a:xfrm>
              <a:off x="403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4" name="Google Shape;8054;p6"/>
            <p:cNvSpPr/>
            <p:nvPr/>
          </p:nvSpPr>
          <p:spPr>
            <a:xfrm>
              <a:off x="413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5" name="Google Shape;8055;p6"/>
            <p:cNvSpPr/>
            <p:nvPr/>
          </p:nvSpPr>
          <p:spPr>
            <a:xfrm>
              <a:off x="42407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6" name="Google Shape;8056;p6"/>
            <p:cNvSpPr/>
            <p:nvPr/>
          </p:nvSpPr>
          <p:spPr>
            <a:xfrm>
              <a:off x="434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7" name="Google Shape;8057;p6"/>
            <p:cNvSpPr/>
            <p:nvPr/>
          </p:nvSpPr>
          <p:spPr>
            <a:xfrm>
              <a:off x="444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8" name="Google Shape;8058;p6"/>
            <p:cNvSpPr/>
            <p:nvPr/>
          </p:nvSpPr>
          <p:spPr>
            <a:xfrm>
              <a:off x="45455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9" name="Google Shape;8059;p6"/>
            <p:cNvSpPr/>
            <p:nvPr/>
          </p:nvSpPr>
          <p:spPr>
            <a:xfrm>
              <a:off x="464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0" name="Google Shape;8060;p6"/>
            <p:cNvSpPr/>
            <p:nvPr/>
          </p:nvSpPr>
          <p:spPr>
            <a:xfrm>
              <a:off x="474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1" name="Google Shape;8061;p6"/>
            <p:cNvSpPr/>
            <p:nvPr/>
          </p:nvSpPr>
          <p:spPr>
            <a:xfrm>
              <a:off x="485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2" name="Google Shape;8062;p6"/>
            <p:cNvSpPr/>
            <p:nvPr/>
          </p:nvSpPr>
          <p:spPr>
            <a:xfrm>
              <a:off x="495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3" name="Google Shape;8063;p6"/>
            <p:cNvSpPr/>
            <p:nvPr/>
          </p:nvSpPr>
          <p:spPr>
            <a:xfrm>
              <a:off x="505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4" name="Google Shape;8064;p6"/>
            <p:cNvSpPr/>
            <p:nvPr/>
          </p:nvSpPr>
          <p:spPr>
            <a:xfrm>
              <a:off x="515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5" name="Google Shape;8065;p6"/>
            <p:cNvSpPr/>
            <p:nvPr/>
          </p:nvSpPr>
          <p:spPr>
            <a:xfrm>
              <a:off x="52566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6" name="Google Shape;8066;p6"/>
            <p:cNvSpPr/>
            <p:nvPr/>
          </p:nvSpPr>
          <p:spPr>
            <a:xfrm>
              <a:off x="535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7" name="Google Shape;8067;p6"/>
            <p:cNvSpPr/>
            <p:nvPr/>
          </p:nvSpPr>
          <p:spPr>
            <a:xfrm>
              <a:off x="545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8" name="Google Shape;8068;p6"/>
            <p:cNvSpPr/>
            <p:nvPr/>
          </p:nvSpPr>
          <p:spPr>
            <a:xfrm>
              <a:off x="556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9" name="Google Shape;8069;p6"/>
            <p:cNvSpPr/>
            <p:nvPr/>
          </p:nvSpPr>
          <p:spPr>
            <a:xfrm>
              <a:off x="566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0" name="Google Shape;8070;p6"/>
            <p:cNvSpPr/>
            <p:nvPr/>
          </p:nvSpPr>
          <p:spPr>
            <a:xfrm>
              <a:off x="57644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1" name="Google Shape;8071;p6"/>
            <p:cNvSpPr/>
            <p:nvPr/>
          </p:nvSpPr>
          <p:spPr>
            <a:xfrm>
              <a:off x="586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2" name="Google Shape;8072;p6"/>
            <p:cNvSpPr/>
            <p:nvPr/>
          </p:nvSpPr>
          <p:spPr>
            <a:xfrm>
              <a:off x="596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3" name="Google Shape;8073;p6"/>
            <p:cNvSpPr/>
            <p:nvPr/>
          </p:nvSpPr>
          <p:spPr>
            <a:xfrm>
              <a:off x="606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4" name="Google Shape;8074;p6"/>
            <p:cNvSpPr/>
            <p:nvPr/>
          </p:nvSpPr>
          <p:spPr>
            <a:xfrm>
              <a:off x="61710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5" name="Google Shape;8075;p6"/>
            <p:cNvSpPr/>
            <p:nvPr/>
          </p:nvSpPr>
          <p:spPr>
            <a:xfrm>
              <a:off x="627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6" name="Google Shape;8076;p6"/>
            <p:cNvSpPr/>
            <p:nvPr/>
          </p:nvSpPr>
          <p:spPr>
            <a:xfrm>
              <a:off x="637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7" name="Google Shape;8077;p6"/>
            <p:cNvSpPr/>
            <p:nvPr/>
          </p:nvSpPr>
          <p:spPr>
            <a:xfrm>
              <a:off x="64755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8" name="Google Shape;8078;p6"/>
            <p:cNvSpPr/>
            <p:nvPr/>
          </p:nvSpPr>
          <p:spPr>
            <a:xfrm>
              <a:off x="657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9" name="Google Shape;8079;p6"/>
            <p:cNvSpPr/>
            <p:nvPr/>
          </p:nvSpPr>
          <p:spPr>
            <a:xfrm>
              <a:off x="667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0" name="Google Shape;8080;p6"/>
            <p:cNvSpPr/>
            <p:nvPr/>
          </p:nvSpPr>
          <p:spPr>
            <a:xfrm>
              <a:off x="678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1" name="Google Shape;8081;p6"/>
            <p:cNvSpPr/>
            <p:nvPr/>
          </p:nvSpPr>
          <p:spPr>
            <a:xfrm>
              <a:off x="6881800" y="228672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2" name="Google Shape;8082;p6"/>
            <p:cNvSpPr/>
            <p:nvPr/>
          </p:nvSpPr>
          <p:spPr>
            <a:xfrm>
              <a:off x="698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3" name="Google Shape;8083;p6"/>
            <p:cNvSpPr/>
            <p:nvPr/>
          </p:nvSpPr>
          <p:spPr>
            <a:xfrm>
              <a:off x="708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4" name="Google Shape;8084;p6"/>
            <p:cNvSpPr/>
            <p:nvPr/>
          </p:nvSpPr>
          <p:spPr>
            <a:xfrm>
              <a:off x="7186600" y="228672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5" name="Google Shape;8085;p6"/>
            <p:cNvSpPr/>
            <p:nvPr/>
          </p:nvSpPr>
          <p:spPr>
            <a:xfrm>
              <a:off x="728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6" name="Google Shape;8086;p6"/>
            <p:cNvSpPr/>
            <p:nvPr/>
          </p:nvSpPr>
          <p:spPr>
            <a:xfrm>
              <a:off x="27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7" name="Google Shape;8087;p6"/>
            <p:cNvSpPr/>
            <p:nvPr/>
          </p:nvSpPr>
          <p:spPr>
            <a:xfrm>
              <a:off x="3807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8" name="Google Shape;8088;p6"/>
            <p:cNvSpPr/>
            <p:nvPr/>
          </p:nvSpPr>
          <p:spPr>
            <a:xfrm>
              <a:off x="4825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9" name="Google Shape;8089;p6"/>
            <p:cNvSpPr/>
            <p:nvPr/>
          </p:nvSpPr>
          <p:spPr>
            <a:xfrm>
              <a:off x="58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0" name="Google Shape;8090;p6"/>
            <p:cNvSpPr/>
            <p:nvPr/>
          </p:nvSpPr>
          <p:spPr>
            <a:xfrm>
              <a:off x="68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1" name="Google Shape;8091;p6"/>
            <p:cNvSpPr/>
            <p:nvPr/>
          </p:nvSpPr>
          <p:spPr>
            <a:xfrm>
              <a:off x="7873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2" name="Google Shape;8092;p6"/>
            <p:cNvSpPr/>
            <p:nvPr/>
          </p:nvSpPr>
          <p:spPr>
            <a:xfrm>
              <a:off x="8888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3" name="Google Shape;8093;p6"/>
            <p:cNvSpPr/>
            <p:nvPr/>
          </p:nvSpPr>
          <p:spPr>
            <a:xfrm>
              <a:off x="99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4" name="Google Shape;8094;p6"/>
            <p:cNvSpPr/>
            <p:nvPr/>
          </p:nvSpPr>
          <p:spPr>
            <a:xfrm>
              <a:off x="10918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5" name="Google Shape;8095;p6"/>
            <p:cNvSpPr/>
            <p:nvPr/>
          </p:nvSpPr>
          <p:spPr>
            <a:xfrm>
              <a:off x="11936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6" name="Google Shape;8096;p6"/>
            <p:cNvSpPr/>
            <p:nvPr/>
          </p:nvSpPr>
          <p:spPr>
            <a:xfrm>
              <a:off x="12951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7" name="Google Shape;8097;p6"/>
            <p:cNvSpPr/>
            <p:nvPr/>
          </p:nvSpPr>
          <p:spPr>
            <a:xfrm>
              <a:off x="13966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8" name="Google Shape;8098;p6"/>
            <p:cNvSpPr/>
            <p:nvPr/>
          </p:nvSpPr>
          <p:spPr>
            <a:xfrm>
              <a:off x="1498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9" name="Google Shape;8099;p6"/>
            <p:cNvSpPr/>
            <p:nvPr/>
          </p:nvSpPr>
          <p:spPr>
            <a:xfrm>
              <a:off x="15999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0" name="Google Shape;8100;p6"/>
            <p:cNvSpPr/>
            <p:nvPr/>
          </p:nvSpPr>
          <p:spPr>
            <a:xfrm>
              <a:off x="1701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1" name="Google Shape;8101;p6"/>
            <p:cNvSpPr/>
            <p:nvPr/>
          </p:nvSpPr>
          <p:spPr>
            <a:xfrm>
              <a:off x="18029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2" name="Google Shape;8102;p6"/>
            <p:cNvSpPr/>
            <p:nvPr/>
          </p:nvSpPr>
          <p:spPr>
            <a:xfrm>
              <a:off x="19044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3" name="Google Shape;8103;p6"/>
            <p:cNvSpPr/>
            <p:nvPr/>
          </p:nvSpPr>
          <p:spPr>
            <a:xfrm>
              <a:off x="20062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4" name="Google Shape;8104;p6"/>
            <p:cNvSpPr/>
            <p:nvPr/>
          </p:nvSpPr>
          <p:spPr>
            <a:xfrm>
              <a:off x="210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5" name="Google Shape;8105;p6"/>
            <p:cNvSpPr/>
            <p:nvPr/>
          </p:nvSpPr>
          <p:spPr>
            <a:xfrm>
              <a:off x="220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6" name="Google Shape;8106;p6"/>
            <p:cNvSpPr/>
            <p:nvPr/>
          </p:nvSpPr>
          <p:spPr>
            <a:xfrm>
              <a:off x="23110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7" name="Google Shape;8107;p6"/>
            <p:cNvSpPr/>
            <p:nvPr/>
          </p:nvSpPr>
          <p:spPr>
            <a:xfrm>
              <a:off x="241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8" name="Google Shape;8108;p6"/>
            <p:cNvSpPr/>
            <p:nvPr/>
          </p:nvSpPr>
          <p:spPr>
            <a:xfrm>
              <a:off x="251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9" name="Google Shape;8109;p6"/>
            <p:cNvSpPr/>
            <p:nvPr/>
          </p:nvSpPr>
          <p:spPr>
            <a:xfrm>
              <a:off x="261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0" name="Google Shape;8110;p6"/>
            <p:cNvSpPr/>
            <p:nvPr/>
          </p:nvSpPr>
          <p:spPr>
            <a:xfrm>
              <a:off x="271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1" name="Google Shape;8111;p6"/>
            <p:cNvSpPr/>
            <p:nvPr/>
          </p:nvSpPr>
          <p:spPr>
            <a:xfrm>
              <a:off x="281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2" name="Google Shape;8112;p6"/>
            <p:cNvSpPr/>
            <p:nvPr/>
          </p:nvSpPr>
          <p:spPr>
            <a:xfrm>
              <a:off x="292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3" name="Google Shape;8113;p6"/>
            <p:cNvSpPr/>
            <p:nvPr/>
          </p:nvSpPr>
          <p:spPr>
            <a:xfrm>
              <a:off x="302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4" name="Google Shape;8114;p6"/>
            <p:cNvSpPr/>
            <p:nvPr/>
          </p:nvSpPr>
          <p:spPr>
            <a:xfrm>
              <a:off x="312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5" name="Google Shape;8115;p6"/>
            <p:cNvSpPr/>
            <p:nvPr/>
          </p:nvSpPr>
          <p:spPr>
            <a:xfrm>
              <a:off x="322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6" name="Google Shape;8116;p6"/>
            <p:cNvSpPr/>
            <p:nvPr/>
          </p:nvSpPr>
          <p:spPr>
            <a:xfrm>
              <a:off x="33266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7" name="Google Shape;8117;p6"/>
            <p:cNvSpPr/>
            <p:nvPr/>
          </p:nvSpPr>
          <p:spPr>
            <a:xfrm>
              <a:off x="342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8" name="Google Shape;8118;p6"/>
            <p:cNvSpPr/>
            <p:nvPr/>
          </p:nvSpPr>
          <p:spPr>
            <a:xfrm>
              <a:off x="352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9" name="Google Shape;8119;p6"/>
            <p:cNvSpPr/>
            <p:nvPr/>
          </p:nvSpPr>
          <p:spPr>
            <a:xfrm>
              <a:off x="363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0" name="Google Shape;8120;p6"/>
            <p:cNvSpPr/>
            <p:nvPr/>
          </p:nvSpPr>
          <p:spPr>
            <a:xfrm>
              <a:off x="373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1" name="Google Shape;8121;p6"/>
            <p:cNvSpPr/>
            <p:nvPr/>
          </p:nvSpPr>
          <p:spPr>
            <a:xfrm>
              <a:off x="3834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2" name="Google Shape;8122;p6"/>
            <p:cNvSpPr/>
            <p:nvPr/>
          </p:nvSpPr>
          <p:spPr>
            <a:xfrm>
              <a:off x="393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3" name="Google Shape;8123;p6"/>
            <p:cNvSpPr/>
            <p:nvPr/>
          </p:nvSpPr>
          <p:spPr>
            <a:xfrm>
              <a:off x="403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4" name="Google Shape;8124;p6"/>
            <p:cNvSpPr/>
            <p:nvPr/>
          </p:nvSpPr>
          <p:spPr>
            <a:xfrm>
              <a:off x="413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5" name="Google Shape;8125;p6"/>
            <p:cNvSpPr/>
            <p:nvPr/>
          </p:nvSpPr>
          <p:spPr>
            <a:xfrm>
              <a:off x="42407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6" name="Google Shape;8126;p6"/>
            <p:cNvSpPr/>
            <p:nvPr/>
          </p:nvSpPr>
          <p:spPr>
            <a:xfrm>
              <a:off x="434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7" name="Google Shape;8127;p6"/>
            <p:cNvSpPr/>
            <p:nvPr/>
          </p:nvSpPr>
          <p:spPr>
            <a:xfrm>
              <a:off x="444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8" name="Google Shape;8128;p6"/>
            <p:cNvSpPr/>
            <p:nvPr/>
          </p:nvSpPr>
          <p:spPr>
            <a:xfrm>
              <a:off x="45455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9" name="Google Shape;8129;p6"/>
            <p:cNvSpPr/>
            <p:nvPr/>
          </p:nvSpPr>
          <p:spPr>
            <a:xfrm>
              <a:off x="464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0" name="Google Shape;8130;p6"/>
            <p:cNvSpPr/>
            <p:nvPr/>
          </p:nvSpPr>
          <p:spPr>
            <a:xfrm>
              <a:off x="474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1" name="Google Shape;8131;p6"/>
            <p:cNvSpPr/>
            <p:nvPr/>
          </p:nvSpPr>
          <p:spPr>
            <a:xfrm>
              <a:off x="485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2" name="Google Shape;8132;p6"/>
            <p:cNvSpPr/>
            <p:nvPr/>
          </p:nvSpPr>
          <p:spPr>
            <a:xfrm>
              <a:off x="495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3" name="Google Shape;8133;p6"/>
            <p:cNvSpPr/>
            <p:nvPr/>
          </p:nvSpPr>
          <p:spPr>
            <a:xfrm>
              <a:off x="505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4" name="Google Shape;8134;p6"/>
            <p:cNvSpPr/>
            <p:nvPr/>
          </p:nvSpPr>
          <p:spPr>
            <a:xfrm>
              <a:off x="515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5" name="Google Shape;8135;p6"/>
            <p:cNvSpPr/>
            <p:nvPr/>
          </p:nvSpPr>
          <p:spPr>
            <a:xfrm>
              <a:off x="52566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6" name="Google Shape;8136;p6"/>
            <p:cNvSpPr/>
            <p:nvPr/>
          </p:nvSpPr>
          <p:spPr>
            <a:xfrm>
              <a:off x="535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7" name="Google Shape;8137;p6"/>
            <p:cNvSpPr/>
            <p:nvPr/>
          </p:nvSpPr>
          <p:spPr>
            <a:xfrm>
              <a:off x="545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8" name="Google Shape;8138;p6"/>
            <p:cNvSpPr/>
            <p:nvPr/>
          </p:nvSpPr>
          <p:spPr>
            <a:xfrm>
              <a:off x="556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9" name="Google Shape;8139;p6"/>
            <p:cNvSpPr/>
            <p:nvPr/>
          </p:nvSpPr>
          <p:spPr>
            <a:xfrm>
              <a:off x="566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0" name="Google Shape;8140;p6"/>
            <p:cNvSpPr/>
            <p:nvPr/>
          </p:nvSpPr>
          <p:spPr>
            <a:xfrm>
              <a:off x="57644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1" name="Google Shape;8141;p6"/>
            <p:cNvSpPr/>
            <p:nvPr/>
          </p:nvSpPr>
          <p:spPr>
            <a:xfrm>
              <a:off x="586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2" name="Google Shape;8142;p6"/>
            <p:cNvSpPr/>
            <p:nvPr/>
          </p:nvSpPr>
          <p:spPr>
            <a:xfrm>
              <a:off x="596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3" name="Google Shape;8143;p6"/>
            <p:cNvSpPr/>
            <p:nvPr/>
          </p:nvSpPr>
          <p:spPr>
            <a:xfrm>
              <a:off x="606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4" name="Google Shape;8144;p6"/>
            <p:cNvSpPr/>
            <p:nvPr/>
          </p:nvSpPr>
          <p:spPr>
            <a:xfrm>
              <a:off x="61710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5" name="Google Shape;8145;p6"/>
            <p:cNvSpPr/>
            <p:nvPr/>
          </p:nvSpPr>
          <p:spPr>
            <a:xfrm>
              <a:off x="627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6" name="Google Shape;8146;p6"/>
            <p:cNvSpPr/>
            <p:nvPr/>
          </p:nvSpPr>
          <p:spPr>
            <a:xfrm>
              <a:off x="637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7" name="Google Shape;8147;p6"/>
            <p:cNvSpPr/>
            <p:nvPr/>
          </p:nvSpPr>
          <p:spPr>
            <a:xfrm>
              <a:off x="64755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8" name="Google Shape;8148;p6"/>
            <p:cNvSpPr/>
            <p:nvPr/>
          </p:nvSpPr>
          <p:spPr>
            <a:xfrm>
              <a:off x="657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9" name="Google Shape;8149;p6"/>
            <p:cNvSpPr/>
            <p:nvPr/>
          </p:nvSpPr>
          <p:spPr>
            <a:xfrm>
              <a:off x="667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0" name="Google Shape;8150;p6"/>
            <p:cNvSpPr/>
            <p:nvPr/>
          </p:nvSpPr>
          <p:spPr>
            <a:xfrm>
              <a:off x="678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1" name="Google Shape;8151;p6"/>
            <p:cNvSpPr/>
            <p:nvPr/>
          </p:nvSpPr>
          <p:spPr>
            <a:xfrm>
              <a:off x="6881800" y="2441800"/>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2" name="Google Shape;8152;p6"/>
            <p:cNvSpPr/>
            <p:nvPr/>
          </p:nvSpPr>
          <p:spPr>
            <a:xfrm>
              <a:off x="698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3" name="Google Shape;8153;p6"/>
            <p:cNvSpPr/>
            <p:nvPr/>
          </p:nvSpPr>
          <p:spPr>
            <a:xfrm>
              <a:off x="708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4" name="Google Shape;8154;p6"/>
            <p:cNvSpPr/>
            <p:nvPr/>
          </p:nvSpPr>
          <p:spPr>
            <a:xfrm>
              <a:off x="7186600" y="2441800"/>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5" name="Google Shape;8155;p6"/>
            <p:cNvSpPr/>
            <p:nvPr/>
          </p:nvSpPr>
          <p:spPr>
            <a:xfrm>
              <a:off x="728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6" name="Google Shape;8156;p6"/>
            <p:cNvSpPr/>
            <p:nvPr/>
          </p:nvSpPr>
          <p:spPr>
            <a:xfrm>
              <a:off x="27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7" name="Google Shape;8157;p6"/>
            <p:cNvSpPr/>
            <p:nvPr/>
          </p:nvSpPr>
          <p:spPr>
            <a:xfrm>
              <a:off x="3807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8" name="Google Shape;8158;p6"/>
            <p:cNvSpPr/>
            <p:nvPr/>
          </p:nvSpPr>
          <p:spPr>
            <a:xfrm>
              <a:off x="4825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9" name="Google Shape;8159;p6"/>
            <p:cNvSpPr/>
            <p:nvPr/>
          </p:nvSpPr>
          <p:spPr>
            <a:xfrm>
              <a:off x="58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0" name="Google Shape;8160;p6"/>
            <p:cNvSpPr/>
            <p:nvPr/>
          </p:nvSpPr>
          <p:spPr>
            <a:xfrm>
              <a:off x="68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1" name="Google Shape;8161;p6"/>
            <p:cNvSpPr/>
            <p:nvPr/>
          </p:nvSpPr>
          <p:spPr>
            <a:xfrm>
              <a:off x="7873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2" name="Google Shape;8162;p6"/>
            <p:cNvSpPr/>
            <p:nvPr/>
          </p:nvSpPr>
          <p:spPr>
            <a:xfrm>
              <a:off x="8888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3" name="Google Shape;8163;p6"/>
            <p:cNvSpPr/>
            <p:nvPr/>
          </p:nvSpPr>
          <p:spPr>
            <a:xfrm>
              <a:off x="99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4" name="Google Shape;8164;p6"/>
            <p:cNvSpPr/>
            <p:nvPr/>
          </p:nvSpPr>
          <p:spPr>
            <a:xfrm>
              <a:off x="10918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5" name="Google Shape;8165;p6"/>
            <p:cNvSpPr/>
            <p:nvPr/>
          </p:nvSpPr>
          <p:spPr>
            <a:xfrm>
              <a:off x="11936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6" name="Google Shape;8166;p6"/>
            <p:cNvSpPr/>
            <p:nvPr/>
          </p:nvSpPr>
          <p:spPr>
            <a:xfrm>
              <a:off x="12951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7" name="Google Shape;8167;p6"/>
            <p:cNvSpPr/>
            <p:nvPr/>
          </p:nvSpPr>
          <p:spPr>
            <a:xfrm>
              <a:off x="13966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8" name="Google Shape;8168;p6"/>
            <p:cNvSpPr/>
            <p:nvPr/>
          </p:nvSpPr>
          <p:spPr>
            <a:xfrm>
              <a:off x="1498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9" name="Google Shape;8169;p6"/>
            <p:cNvSpPr/>
            <p:nvPr/>
          </p:nvSpPr>
          <p:spPr>
            <a:xfrm>
              <a:off x="15999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0" name="Google Shape;8170;p6"/>
            <p:cNvSpPr/>
            <p:nvPr/>
          </p:nvSpPr>
          <p:spPr>
            <a:xfrm>
              <a:off x="1701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1" name="Google Shape;8171;p6"/>
            <p:cNvSpPr/>
            <p:nvPr/>
          </p:nvSpPr>
          <p:spPr>
            <a:xfrm>
              <a:off x="18029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2" name="Google Shape;8172;p6"/>
            <p:cNvSpPr/>
            <p:nvPr/>
          </p:nvSpPr>
          <p:spPr>
            <a:xfrm>
              <a:off x="19044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3" name="Google Shape;8173;p6"/>
            <p:cNvSpPr/>
            <p:nvPr/>
          </p:nvSpPr>
          <p:spPr>
            <a:xfrm>
              <a:off x="20062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4" name="Google Shape;8174;p6"/>
            <p:cNvSpPr/>
            <p:nvPr/>
          </p:nvSpPr>
          <p:spPr>
            <a:xfrm>
              <a:off x="210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5" name="Google Shape;8175;p6"/>
            <p:cNvSpPr/>
            <p:nvPr/>
          </p:nvSpPr>
          <p:spPr>
            <a:xfrm>
              <a:off x="220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6" name="Google Shape;8176;p6"/>
            <p:cNvSpPr/>
            <p:nvPr/>
          </p:nvSpPr>
          <p:spPr>
            <a:xfrm>
              <a:off x="23110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7" name="Google Shape;8177;p6"/>
            <p:cNvSpPr/>
            <p:nvPr/>
          </p:nvSpPr>
          <p:spPr>
            <a:xfrm>
              <a:off x="241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8" name="Google Shape;8178;p6"/>
            <p:cNvSpPr/>
            <p:nvPr/>
          </p:nvSpPr>
          <p:spPr>
            <a:xfrm>
              <a:off x="251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9" name="Google Shape;8179;p6"/>
            <p:cNvSpPr/>
            <p:nvPr/>
          </p:nvSpPr>
          <p:spPr>
            <a:xfrm>
              <a:off x="261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0" name="Google Shape;8180;p6"/>
            <p:cNvSpPr/>
            <p:nvPr/>
          </p:nvSpPr>
          <p:spPr>
            <a:xfrm>
              <a:off x="271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1" name="Google Shape;8181;p6"/>
            <p:cNvSpPr/>
            <p:nvPr/>
          </p:nvSpPr>
          <p:spPr>
            <a:xfrm>
              <a:off x="281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2" name="Google Shape;8182;p6"/>
            <p:cNvSpPr/>
            <p:nvPr/>
          </p:nvSpPr>
          <p:spPr>
            <a:xfrm>
              <a:off x="292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3" name="Google Shape;8183;p6"/>
            <p:cNvSpPr/>
            <p:nvPr/>
          </p:nvSpPr>
          <p:spPr>
            <a:xfrm>
              <a:off x="302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4" name="Google Shape;8184;p6"/>
            <p:cNvSpPr/>
            <p:nvPr/>
          </p:nvSpPr>
          <p:spPr>
            <a:xfrm>
              <a:off x="312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5" name="Google Shape;8185;p6"/>
            <p:cNvSpPr/>
            <p:nvPr/>
          </p:nvSpPr>
          <p:spPr>
            <a:xfrm>
              <a:off x="322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6" name="Google Shape;8186;p6"/>
            <p:cNvSpPr/>
            <p:nvPr/>
          </p:nvSpPr>
          <p:spPr>
            <a:xfrm>
              <a:off x="33266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7" name="Google Shape;8187;p6"/>
            <p:cNvSpPr/>
            <p:nvPr/>
          </p:nvSpPr>
          <p:spPr>
            <a:xfrm>
              <a:off x="342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8" name="Google Shape;8188;p6"/>
            <p:cNvSpPr/>
            <p:nvPr/>
          </p:nvSpPr>
          <p:spPr>
            <a:xfrm>
              <a:off x="352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9" name="Google Shape;8189;p6"/>
            <p:cNvSpPr/>
            <p:nvPr/>
          </p:nvSpPr>
          <p:spPr>
            <a:xfrm>
              <a:off x="363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0" name="Google Shape;8190;p6"/>
            <p:cNvSpPr/>
            <p:nvPr/>
          </p:nvSpPr>
          <p:spPr>
            <a:xfrm>
              <a:off x="373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1" name="Google Shape;8191;p6"/>
            <p:cNvSpPr/>
            <p:nvPr/>
          </p:nvSpPr>
          <p:spPr>
            <a:xfrm>
              <a:off x="3834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2" name="Google Shape;8192;p6"/>
            <p:cNvSpPr/>
            <p:nvPr/>
          </p:nvSpPr>
          <p:spPr>
            <a:xfrm>
              <a:off x="393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3" name="Google Shape;8193;p6"/>
            <p:cNvSpPr/>
            <p:nvPr/>
          </p:nvSpPr>
          <p:spPr>
            <a:xfrm>
              <a:off x="403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4" name="Google Shape;8194;p6"/>
            <p:cNvSpPr/>
            <p:nvPr/>
          </p:nvSpPr>
          <p:spPr>
            <a:xfrm>
              <a:off x="413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5" name="Google Shape;8195;p6"/>
            <p:cNvSpPr/>
            <p:nvPr/>
          </p:nvSpPr>
          <p:spPr>
            <a:xfrm>
              <a:off x="42407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6" name="Google Shape;8196;p6"/>
            <p:cNvSpPr/>
            <p:nvPr/>
          </p:nvSpPr>
          <p:spPr>
            <a:xfrm>
              <a:off x="434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7" name="Google Shape;8197;p6"/>
            <p:cNvSpPr/>
            <p:nvPr/>
          </p:nvSpPr>
          <p:spPr>
            <a:xfrm>
              <a:off x="444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8" name="Google Shape;8198;p6"/>
            <p:cNvSpPr/>
            <p:nvPr/>
          </p:nvSpPr>
          <p:spPr>
            <a:xfrm>
              <a:off x="45455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9" name="Google Shape;8199;p6"/>
            <p:cNvSpPr/>
            <p:nvPr/>
          </p:nvSpPr>
          <p:spPr>
            <a:xfrm>
              <a:off x="464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0" name="Google Shape;8200;p6"/>
            <p:cNvSpPr/>
            <p:nvPr/>
          </p:nvSpPr>
          <p:spPr>
            <a:xfrm>
              <a:off x="474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1" name="Google Shape;8201;p6"/>
            <p:cNvSpPr/>
            <p:nvPr/>
          </p:nvSpPr>
          <p:spPr>
            <a:xfrm>
              <a:off x="485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2" name="Google Shape;8202;p6"/>
            <p:cNvSpPr/>
            <p:nvPr/>
          </p:nvSpPr>
          <p:spPr>
            <a:xfrm>
              <a:off x="495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3" name="Google Shape;8203;p6"/>
            <p:cNvSpPr/>
            <p:nvPr/>
          </p:nvSpPr>
          <p:spPr>
            <a:xfrm>
              <a:off x="505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4" name="Google Shape;8204;p6"/>
            <p:cNvSpPr/>
            <p:nvPr/>
          </p:nvSpPr>
          <p:spPr>
            <a:xfrm>
              <a:off x="515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5" name="Google Shape;8205;p6"/>
            <p:cNvSpPr/>
            <p:nvPr/>
          </p:nvSpPr>
          <p:spPr>
            <a:xfrm>
              <a:off x="52566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6" name="Google Shape;8206;p6"/>
            <p:cNvSpPr/>
            <p:nvPr/>
          </p:nvSpPr>
          <p:spPr>
            <a:xfrm>
              <a:off x="535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7" name="Google Shape;8207;p6"/>
            <p:cNvSpPr/>
            <p:nvPr/>
          </p:nvSpPr>
          <p:spPr>
            <a:xfrm>
              <a:off x="545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8" name="Google Shape;8208;p6"/>
            <p:cNvSpPr/>
            <p:nvPr/>
          </p:nvSpPr>
          <p:spPr>
            <a:xfrm>
              <a:off x="556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9" name="Google Shape;8209;p6"/>
            <p:cNvSpPr/>
            <p:nvPr/>
          </p:nvSpPr>
          <p:spPr>
            <a:xfrm>
              <a:off x="566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0" name="Google Shape;8210;p6"/>
            <p:cNvSpPr/>
            <p:nvPr/>
          </p:nvSpPr>
          <p:spPr>
            <a:xfrm>
              <a:off x="57644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1" name="Google Shape;8211;p6"/>
            <p:cNvSpPr/>
            <p:nvPr/>
          </p:nvSpPr>
          <p:spPr>
            <a:xfrm>
              <a:off x="586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2" name="Google Shape;8212;p6"/>
            <p:cNvSpPr/>
            <p:nvPr/>
          </p:nvSpPr>
          <p:spPr>
            <a:xfrm>
              <a:off x="596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3" name="Google Shape;8213;p6"/>
            <p:cNvSpPr/>
            <p:nvPr/>
          </p:nvSpPr>
          <p:spPr>
            <a:xfrm>
              <a:off x="606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4" name="Google Shape;8214;p6"/>
            <p:cNvSpPr/>
            <p:nvPr/>
          </p:nvSpPr>
          <p:spPr>
            <a:xfrm>
              <a:off x="61710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5" name="Google Shape;8215;p6"/>
            <p:cNvSpPr/>
            <p:nvPr/>
          </p:nvSpPr>
          <p:spPr>
            <a:xfrm>
              <a:off x="627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6" name="Google Shape;8216;p6"/>
            <p:cNvSpPr/>
            <p:nvPr/>
          </p:nvSpPr>
          <p:spPr>
            <a:xfrm>
              <a:off x="637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7" name="Google Shape;8217;p6"/>
            <p:cNvSpPr/>
            <p:nvPr/>
          </p:nvSpPr>
          <p:spPr>
            <a:xfrm>
              <a:off x="64755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8" name="Google Shape;8218;p6"/>
            <p:cNvSpPr/>
            <p:nvPr/>
          </p:nvSpPr>
          <p:spPr>
            <a:xfrm>
              <a:off x="657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9" name="Google Shape;8219;p6"/>
            <p:cNvSpPr/>
            <p:nvPr/>
          </p:nvSpPr>
          <p:spPr>
            <a:xfrm>
              <a:off x="667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0" name="Google Shape;8220;p6"/>
            <p:cNvSpPr/>
            <p:nvPr/>
          </p:nvSpPr>
          <p:spPr>
            <a:xfrm>
              <a:off x="678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1" name="Google Shape;8221;p6"/>
            <p:cNvSpPr/>
            <p:nvPr/>
          </p:nvSpPr>
          <p:spPr>
            <a:xfrm>
              <a:off x="6881800" y="2596875"/>
              <a:ext cx="52700" cy="52700"/>
            </a:xfrm>
            <a:custGeom>
              <a:avLst/>
              <a:gdLst/>
              <a:ahLst/>
              <a:cxnLst/>
              <a:rect l="l" t="t" r="r" b="b"/>
              <a:pathLst>
                <a:path w="2108" h="2108"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2" name="Google Shape;8222;p6"/>
            <p:cNvSpPr/>
            <p:nvPr/>
          </p:nvSpPr>
          <p:spPr>
            <a:xfrm>
              <a:off x="698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3" name="Google Shape;8223;p6"/>
            <p:cNvSpPr/>
            <p:nvPr/>
          </p:nvSpPr>
          <p:spPr>
            <a:xfrm>
              <a:off x="708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4" name="Google Shape;8224;p6"/>
            <p:cNvSpPr/>
            <p:nvPr/>
          </p:nvSpPr>
          <p:spPr>
            <a:xfrm>
              <a:off x="7186600" y="2596875"/>
              <a:ext cx="52400" cy="52700"/>
            </a:xfrm>
            <a:custGeom>
              <a:avLst/>
              <a:gdLst/>
              <a:ahLst/>
              <a:cxnLst/>
              <a:rect l="l" t="t" r="r" b="b"/>
              <a:pathLst>
                <a:path w="2096" h="2108"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5" name="Google Shape;8225;p6"/>
            <p:cNvSpPr/>
            <p:nvPr/>
          </p:nvSpPr>
          <p:spPr>
            <a:xfrm>
              <a:off x="728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6" name="Google Shape;8226;p6"/>
            <p:cNvSpPr/>
            <p:nvPr/>
          </p:nvSpPr>
          <p:spPr>
            <a:xfrm>
              <a:off x="27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7" name="Google Shape;8227;p6"/>
            <p:cNvSpPr/>
            <p:nvPr/>
          </p:nvSpPr>
          <p:spPr>
            <a:xfrm>
              <a:off x="3807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8" name="Google Shape;8228;p6"/>
            <p:cNvSpPr/>
            <p:nvPr/>
          </p:nvSpPr>
          <p:spPr>
            <a:xfrm>
              <a:off x="4825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9" name="Google Shape;8229;p6"/>
            <p:cNvSpPr/>
            <p:nvPr/>
          </p:nvSpPr>
          <p:spPr>
            <a:xfrm>
              <a:off x="58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0" name="Google Shape;8230;p6"/>
            <p:cNvSpPr/>
            <p:nvPr/>
          </p:nvSpPr>
          <p:spPr>
            <a:xfrm>
              <a:off x="68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1" name="Google Shape;8231;p6"/>
            <p:cNvSpPr/>
            <p:nvPr/>
          </p:nvSpPr>
          <p:spPr>
            <a:xfrm>
              <a:off x="7873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2" name="Google Shape;8232;p6"/>
            <p:cNvSpPr/>
            <p:nvPr/>
          </p:nvSpPr>
          <p:spPr>
            <a:xfrm>
              <a:off x="8888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3" name="Google Shape;8233;p6"/>
            <p:cNvSpPr/>
            <p:nvPr/>
          </p:nvSpPr>
          <p:spPr>
            <a:xfrm>
              <a:off x="99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4" name="Google Shape;8234;p6"/>
            <p:cNvSpPr/>
            <p:nvPr/>
          </p:nvSpPr>
          <p:spPr>
            <a:xfrm>
              <a:off x="10918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5" name="Google Shape;8235;p6"/>
            <p:cNvSpPr/>
            <p:nvPr/>
          </p:nvSpPr>
          <p:spPr>
            <a:xfrm>
              <a:off x="11936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6" name="Google Shape;8236;p6"/>
            <p:cNvSpPr/>
            <p:nvPr/>
          </p:nvSpPr>
          <p:spPr>
            <a:xfrm>
              <a:off x="12951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7" name="Google Shape;8237;p6"/>
            <p:cNvSpPr/>
            <p:nvPr/>
          </p:nvSpPr>
          <p:spPr>
            <a:xfrm>
              <a:off x="13966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8" name="Google Shape;8238;p6"/>
            <p:cNvSpPr/>
            <p:nvPr/>
          </p:nvSpPr>
          <p:spPr>
            <a:xfrm>
              <a:off x="1498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9" name="Google Shape;8239;p6"/>
            <p:cNvSpPr/>
            <p:nvPr/>
          </p:nvSpPr>
          <p:spPr>
            <a:xfrm>
              <a:off x="15999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0" name="Google Shape;8240;p6"/>
            <p:cNvSpPr/>
            <p:nvPr/>
          </p:nvSpPr>
          <p:spPr>
            <a:xfrm>
              <a:off x="1701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1" name="Google Shape;8241;p6"/>
            <p:cNvSpPr/>
            <p:nvPr/>
          </p:nvSpPr>
          <p:spPr>
            <a:xfrm>
              <a:off x="18029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2" name="Google Shape;8242;p6"/>
            <p:cNvSpPr/>
            <p:nvPr/>
          </p:nvSpPr>
          <p:spPr>
            <a:xfrm>
              <a:off x="19044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3" name="Google Shape;8243;p6"/>
            <p:cNvSpPr/>
            <p:nvPr/>
          </p:nvSpPr>
          <p:spPr>
            <a:xfrm>
              <a:off x="20062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4" name="Google Shape;8244;p6"/>
            <p:cNvSpPr/>
            <p:nvPr/>
          </p:nvSpPr>
          <p:spPr>
            <a:xfrm>
              <a:off x="210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5" name="Google Shape;8245;p6"/>
            <p:cNvSpPr/>
            <p:nvPr/>
          </p:nvSpPr>
          <p:spPr>
            <a:xfrm>
              <a:off x="220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6" name="Google Shape;8246;p6"/>
            <p:cNvSpPr/>
            <p:nvPr/>
          </p:nvSpPr>
          <p:spPr>
            <a:xfrm>
              <a:off x="23110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7" name="Google Shape;8247;p6"/>
            <p:cNvSpPr/>
            <p:nvPr/>
          </p:nvSpPr>
          <p:spPr>
            <a:xfrm>
              <a:off x="241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8" name="Google Shape;8248;p6"/>
            <p:cNvSpPr/>
            <p:nvPr/>
          </p:nvSpPr>
          <p:spPr>
            <a:xfrm>
              <a:off x="251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9" name="Google Shape;8249;p6"/>
            <p:cNvSpPr/>
            <p:nvPr/>
          </p:nvSpPr>
          <p:spPr>
            <a:xfrm>
              <a:off x="261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0" name="Google Shape;8250;p6"/>
            <p:cNvSpPr/>
            <p:nvPr/>
          </p:nvSpPr>
          <p:spPr>
            <a:xfrm>
              <a:off x="271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1" name="Google Shape;8251;p6"/>
            <p:cNvSpPr/>
            <p:nvPr/>
          </p:nvSpPr>
          <p:spPr>
            <a:xfrm>
              <a:off x="281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2" name="Google Shape;8252;p6"/>
            <p:cNvSpPr/>
            <p:nvPr/>
          </p:nvSpPr>
          <p:spPr>
            <a:xfrm>
              <a:off x="292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3" name="Google Shape;8253;p6"/>
            <p:cNvSpPr/>
            <p:nvPr/>
          </p:nvSpPr>
          <p:spPr>
            <a:xfrm>
              <a:off x="302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4" name="Google Shape;8254;p6"/>
            <p:cNvSpPr/>
            <p:nvPr/>
          </p:nvSpPr>
          <p:spPr>
            <a:xfrm>
              <a:off x="312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5" name="Google Shape;8255;p6"/>
            <p:cNvSpPr/>
            <p:nvPr/>
          </p:nvSpPr>
          <p:spPr>
            <a:xfrm>
              <a:off x="322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6" name="Google Shape;8256;p6"/>
            <p:cNvSpPr/>
            <p:nvPr/>
          </p:nvSpPr>
          <p:spPr>
            <a:xfrm>
              <a:off x="33266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7" name="Google Shape;8257;p6"/>
            <p:cNvSpPr/>
            <p:nvPr/>
          </p:nvSpPr>
          <p:spPr>
            <a:xfrm>
              <a:off x="342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8" name="Google Shape;8258;p6"/>
            <p:cNvSpPr/>
            <p:nvPr/>
          </p:nvSpPr>
          <p:spPr>
            <a:xfrm>
              <a:off x="352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9" name="Google Shape;8259;p6"/>
            <p:cNvSpPr/>
            <p:nvPr/>
          </p:nvSpPr>
          <p:spPr>
            <a:xfrm>
              <a:off x="363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0" name="Google Shape;8260;p6"/>
            <p:cNvSpPr/>
            <p:nvPr/>
          </p:nvSpPr>
          <p:spPr>
            <a:xfrm>
              <a:off x="373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1" name="Google Shape;8261;p6"/>
            <p:cNvSpPr/>
            <p:nvPr/>
          </p:nvSpPr>
          <p:spPr>
            <a:xfrm>
              <a:off x="3834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2" name="Google Shape;8262;p6"/>
            <p:cNvSpPr/>
            <p:nvPr/>
          </p:nvSpPr>
          <p:spPr>
            <a:xfrm>
              <a:off x="393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3" name="Google Shape;8263;p6"/>
            <p:cNvSpPr/>
            <p:nvPr/>
          </p:nvSpPr>
          <p:spPr>
            <a:xfrm>
              <a:off x="403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4" name="Google Shape;8264;p6"/>
            <p:cNvSpPr/>
            <p:nvPr/>
          </p:nvSpPr>
          <p:spPr>
            <a:xfrm>
              <a:off x="413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5" name="Google Shape;8265;p6"/>
            <p:cNvSpPr/>
            <p:nvPr/>
          </p:nvSpPr>
          <p:spPr>
            <a:xfrm>
              <a:off x="42407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6" name="Google Shape;8266;p6"/>
            <p:cNvSpPr/>
            <p:nvPr/>
          </p:nvSpPr>
          <p:spPr>
            <a:xfrm>
              <a:off x="434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7" name="Google Shape;8267;p6"/>
            <p:cNvSpPr/>
            <p:nvPr/>
          </p:nvSpPr>
          <p:spPr>
            <a:xfrm>
              <a:off x="444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8" name="Google Shape;8268;p6"/>
            <p:cNvSpPr/>
            <p:nvPr/>
          </p:nvSpPr>
          <p:spPr>
            <a:xfrm>
              <a:off x="45455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9" name="Google Shape;8269;p6"/>
            <p:cNvSpPr/>
            <p:nvPr/>
          </p:nvSpPr>
          <p:spPr>
            <a:xfrm>
              <a:off x="464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0" name="Google Shape;8270;p6"/>
            <p:cNvSpPr/>
            <p:nvPr/>
          </p:nvSpPr>
          <p:spPr>
            <a:xfrm>
              <a:off x="474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1" name="Google Shape;8271;p6"/>
            <p:cNvSpPr/>
            <p:nvPr/>
          </p:nvSpPr>
          <p:spPr>
            <a:xfrm>
              <a:off x="485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2" name="Google Shape;8272;p6"/>
            <p:cNvSpPr/>
            <p:nvPr/>
          </p:nvSpPr>
          <p:spPr>
            <a:xfrm>
              <a:off x="495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3" name="Google Shape;8273;p6"/>
            <p:cNvSpPr/>
            <p:nvPr/>
          </p:nvSpPr>
          <p:spPr>
            <a:xfrm>
              <a:off x="505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4" name="Google Shape;8274;p6"/>
            <p:cNvSpPr/>
            <p:nvPr/>
          </p:nvSpPr>
          <p:spPr>
            <a:xfrm>
              <a:off x="515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5" name="Google Shape;8275;p6"/>
            <p:cNvSpPr/>
            <p:nvPr/>
          </p:nvSpPr>
          <p:spPr>
            <a:xfrm>
              <a:off x="52566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6" name="Google Shape;8276;p6"/>
            <p:cNvSpPr/>
            <p:nvPr/>
          </p:nvSpPr>
          <p:spPr>
            <a:xfrm>
              <a:off x="535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7" name="Google Shape;8277;p6"/>
            <p:cNvSpPr/>
            <p:nvPr/>
          </p:nvSpPr>
          <p:spPr>
            <a:xfrm>
              <a:off x="545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8" name="Google Shape;8278;p6"/>
            <p:cNvSpPr/>
            <p:nvPr/>
          </p:nvSpPr>
          <p:spPr>
            <a:xfrm>
              <a:off x="556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9" name="Google Shape;8279;p6"/>
            <p:cNvSpPr/>
            <p:nvPr/>
          </p:nvSpPr>
          <p:spPr>
            <a:xfrm>
              <a:off x="566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0" name="Google Shape;8280;p6"/>
            <p:cNvSpPr/>
            <p:nvPr/>
          </p:nvSpPr>
          <p:spPr>
            <a:xfrm>
              <a:off x="57644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1" name="Google Shape;8281;p6"/>
            <p:cNvSpPr/>
            <p:nvPr/>
          </p:nvSpPr>
          <p:spPr>
            <a:xfrm>
              <a:off x="586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2" name="Google Shape;8282;p6"/>
            <p:cNvSpPr/>
            <p:nvPr/>
          </p:nvSpPr>
          <p:spPr>
            <a:xfrm>
              <a:off x="596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3" name="Google Shape;8283;p6"/>
            <p:cNvSpPr/>
            <p:nvPr/>
          </p:nvSpPr>
          <p:spPr>
            <a:xfrm>
              <a:off x="606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4" name="Google Shape;8284;p6"/>
            <p:cNvSpPr/>
            <p:nvPr/>
          </p:nvSpPr>
          <p:spPr>
            <a:xfrm>
              <a:off x="61710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5" name="Google Shape;8285;p6"/>
            <p:cNvSpPr/>
            <p:nvPr/>
          </p:nvSpPr>
          <p:spPr>
            <a:xfrm>
              <a:off x="627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6" name="Google Shape;8286;p6"/>
            <p:cNvSpPr/>
            <p:nvPr/>
          </p:nvSpPr>
          <p:spPr>
            <a:xfrm>
              <a:off x="637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7" name="Google Shape;8287;p6"/>
            <p:cNvSpPr/>
            <p:nvPr/>
          </p:nvSpPr>
          <p:spPr>
            <a:xfrm>
              <a:off x="64755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8" name="Google Shape;8288;p6"/>
            <p:cNvSpPr/>
            <p:nvPr/>
          </p:nvSpPr>
          <p:spPr>
            <a:xfrm>
              <a:off x="657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9" name="Google Shape;8289;p6"/>
            <p:cNvSpPr/>
            <p:nvPr/>
          </p:nvSpPr>
          <p:spPr>
            <a:xfrm>
              <a:off x="667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0" name="Google Shape;8290;p6"/>
            <p:cNvSpPr/>
            <p:nvPr/>
          </p:nvSpPr>
          <p:spPr>
            <a:xfrm>
              <a:off x="678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1" name="Google Shape;8291;p6"/>
            <p:cNvSpPr/>
            <p:nvPr/>
          </p:nvSpPr>
          <p:spPr>
            <a:xfrm>
              <a:off x="6881800" y="2751950"/>
              <a:ext cx="52700" cy="52725"/>
            </a:xfrm>
            <a:custGeom>
              <a:avLst/>
              <a:gdLst/>
              <a:ahLst/>
              <a:cxnLst/>
              <a:rect l="l" t="t" r="r" b="b"/>
              <a:pathLst>
                <a:path w="2108" h="2109"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2" name="Google Shape;8292;p6"/>
            <p:cNvSpPr/>
            <p:nvPr/>
          </p:nvSpPr>
          <p:spPr>
            <a:xfrm>
              <a:off x="698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3" name="Google Shape;8293;p6"/>
            <p:cNvSpPr/>
            <p:nvPr/>
          </p:nvSpPr>
          <p:spPr>
            <a:xfrm>
              <a:off x="708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4" name="Google Shape;8294;p6"/>
            <p:cNvSpPr/>
            <p:nvPr/>
          </p:nvSpPr>
          <p:spPr>
            <a:xfrm>
              <a:off x="7186600" y="2751950"/>
              <a:ext cx="52400" cy="52725"/>
            </a:xfrm>
            <a:custGeom>
              <a:avLst/>
              <a:gdLst/>
              <a:ahLst/>
              <a:cxnLst/>
              <a:rect l="l" t="t" r="r" b="b"/>
              <a:pathLst>
                <a:path w="2096" h="2109"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5" name="Google Shape;8295;p6"/>
            <p:cNvSpPr/>
            <p:nvPr/>
          </p:nvSpPr>
          <p:spPr>
            <a:xfrm>
              <a:off x="728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6" name="Google Shape;8296;p6"/>
            <p:cNvSpPr/>
            <p:nvPr/>
          </p:nvSpPr>
          <p:spPr>
            <a:xfrm>
              <a:off x="27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7" y="1632"/>
                    <a:pt x="2107" y="1061"/>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7" name="Google Shape;8297;p6"/>
            <p:cNvSpPr/>
            <p:nvPr/>
          </p:nvSpPr>
          <p:spPr>
            <a:xfrm>
              <a:off x="3807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8" name="Google Shape;8298;p6"/>
            <p:cNvSpPr/>
            <p:nvPr/>
          </p:nvSpPr>
          <p:spPr>
            <a:xfrm>
              <a:off x="4825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9" name="Google Shape;8299;p6"/>
            <p:cNvSpPr/>
            <p:nvPr/>
          </p:nvSpPr>
          <p:spPr>
            <a:xfrm>
              <a:off x="58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0" name="Google Shape;8300;p6"/>
            <p:cNvSpPr/>
            <p:nvPr/>
          </p:nvSpPr>
          <p:spPr>
            <a:xfrm>
              <a:off x="68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1" name="Google Shape;8301;p6"/>
            <p:cNvSpPr/>
            <p:nvPr/>
          </p:nvSpPr>
          <p:spPr>
            <a:xfrm>
              <a:off x="7873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2" name="Google Shape;8302;p6"/>
            <p:cNvSpPr/>
            <p:nvPr/>
          </p:nvSpPr>
          <p:spPr>
            <a:xfrm>
              <a:off x="8888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3" name="Google Shape;8303;p6"/>
            <p:cNvSpPr/>
            <p:nvPr/>
          </p:nvSpPr>
          <p:spPr>
            <a:xfrm>
              <a:off x="99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4" name="Google Shape;8304;p6"/>
            <p:cNvSpPr/>
            <p:nvPr/>
          </p:nvSpPr>
          <p:spPr>
            <a:xfrm>
              <a:off x="10918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5" name="Google Shape;8305;p6"/>
            <p:cNvSpPr/>
            <p:nvPr/>
          </p:nvSpPr>
          <p:spPr>
            <a:xfrm>
              <a:off x="11936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6" name="Google Shape;8306;p6"/>
            <p:cNvSpPr/>
            <p:nvPr/>
          </p:nvSpPr>
          <p:spPr>
            <a:xfrm>
              <a:off x="12951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7" name="Google Shape;8307;p6"/>
            <p:cNvSpPr/>
            <p:nvPr/>
          </p:nvSpPr>
          <p:spPr>
            <a:xfrm>
              <a:off x="13966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8" name="Google Shape;8308;p6"/>
            <p:cNvSpPr/>
            <p:nvPr/>
          </p:nvSpPr>
          <p:spPr>
            <a:xfrm>
              <a:off x="1498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9" name="Google Shape;8309;p6"/>
            <p:cNvSpPr/>
            <p:nvPr/>
          </p:nvSpPr>
          <p:spPr>
            <a:xfrm>
              <a:off x="15999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0" name="Google Shape;8310;p6"/>
            <p:cNvSpPr/>
            <p:nvPr/>
          </p:nvSpPr>
          <p:spPr>
            <a:xfrm>
              <a:off x="1701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1" name="Google Shape;8311;p6"/>
            <p:cNvSpPr/>
            <p:nvPr/>
          </p:nvSpPr>
          <p:spPr>
            <a:xfrm>
              <a:off x="18029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2" name="Google Shape;8312;p6"/>
            <p:cNvSpPr/>
            <p:nvPr/>
          </p:nvSpPr>
          <p:spPr>
            <a:xfrm>
              <a:off x="19044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3" name="Google Shape;8313;p6"/>
            <p:cNvSpPr/>
            <p:nvPr/>
          </p:nvSpPr>
          <p:spPr>
            <a:xfrm>
              <a:off x="20062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4" name="Google Shape;8314;p6"/>
            <p:cNvSpPr/>
            <p:nvPr/>
          </p:nvSpPr>
          <p:spPr>
            <a:xfrm>
              <a:off x="210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5" name="Google Shape;8315;p6"/>
            <p:cNvSpPr/>
            <p:nvPr/>
          </p:nvSpPr>
          <p:spPr>
            <a:xfrm>
              <a:off x="220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6" name="Google Shape;8316;p6"/>
            <p:cNvSpPr/>
            <p:nvPr/>
          </p:nvSpPr>
          <p:spPr>
            <a:xfrm>
              <a:off x="23110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7" name="Google Shape;8317;p6"/>
            <p:cNvSpPr/>
            <p:nvPr/>
          </p:nvSpPr>
          <p:spPr>
            <a:xfrm>
              <a:off x="241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8" name="Google Shape;8318;p6"/>
            <p:cNvSpPr/>
            <p:nvPr/>
          </p:nvSpPr>
          <p:spPr>
            <a:xfrm>
              <a:off x="251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9" name="Google Shape;8319;p6"/>
            <p:cNvSpPr/>
            <p:nvPr/>
          </p:nvSpPr>
          <p:spPr>
            <a:xfrm>
              <a:off x="261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0" name="Google Shape;8320;p6"/>
            <p:cNvSpPr/>
            <p:nvPr/>
          </p:nvSpPr>
          <p:spPr>
            <a:xfrm>
              <a:off x="271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1" name="Google Shape;8321;p6"/>
            <p:cNvSpPr/>
            <p:nvPr/>
          </p:nvSpPr>
          <p:spPr>
            <a:xfrm>
              <a:off x="281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2" name="Google Shape;8322;p6"/>
            <p:cNvSpPr/>
            <p:nvPr/>
          </p:nvSpPr>
          <p:spPr>
            <a:xfrm>
              <a:off x="292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3" name="Google Shape;8323;p6"/>
            <p:cNvSpPr/>
            <p:nvPr/>
          </p:nvSpPr>
          <p:spPr>
            <a:xfrm>
              <a:off x="302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4" name="Google Shape;8324;p6"/>
            <p:cNvSpPr/>
            <p:nvPr/>
          </p:nvSpPr>
          <p:spPr>
            <a:xfrm>
              <a:off x="312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5" name="Google Shape;8325;p6"/>
            <p:cNvSpPr/>
            <p:nvPr/>
          </p:nvSpPr>
          <p:spPr>
            <a:xfrm>
              <a:off x="322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6" name="Google Shape;8326;p6"/>
            <p:cNvSpPr/>
            <p:nvPr/>
          </p:nvSpPr>
          <p:spPr>
            <a:xfrm>
              <a:off x="33266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7" name="Google Shape;8327;p6"/>
            <p:cNvSpPr/>
            <p:nvPr/>
          </p:nvSpPr>
          <p:spPr>
            <a:xfrm>
              <a:off x="342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8" name="Google Shape;8328;p6"/>
            <p:cNvSpPr/>
            <p:nvPr/>
          </p:nvSpPr>
          <p:spPr>
            <a:xfrm>
              <a:off x="352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9" name="Google Shape;8329;p6"/>
            <p:cNvSpPr/>
            <p:nvPr/>
          </p:nvSpPr>
          <p:spPr>
            <a:xfrm>
              <a:off x="363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0" name="Google Shape;8330;p6"/>
            <p:cNvSpPr/>
            <p:nvPr/>
          </p:nvSpPr>
          <p:spPr>
            <a:xfrm>
              <a:off x="373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1" name="Google Shape;8331;p6"/>
            <p:cNvSpPr/>
            <p:nvPr/>
          </p:nvSpPr>
          <p:spPr>
            <a:xfrm>
              <a:off x="3834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2" name="Google Shape;8332;p6"/>
            <p:cNvSpPr/>
            <p:nvPr/>
          </p:nvSpPr>
          <p:spPr>
            <a:xfrm>
              <a:off x="393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3" name="Google Shape;8333;p6"/>
            <p:cNvSpPr/>
            <p:nvPr/>
          </p:nvSpPr>
          <p:spPr>
            <a:xfrm>
              <a:off x="403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4" name="Google Shape;8334;p6"/>
            <p:cNvSpPr/>
            <p:nvPr/>
          </p:nvSpPr>
          <p:spPr>
            <a:xfrm>
              <a:off x="413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5" name="Google Shape;8335;p6"/>
            <p:cNvSpPr/>
            <p:nvPr/>
          </p:nvSpPr>
          <p:spPr>
            <a:xfrm>
              <a:off x="42407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6" name="Google Shape;8336;p6"/>
            <p:cNvSpPr/>
            <p:nvPr/>
          </p:nvSpPr>
          <p:spPr>
            <a:xfrm>
              <a:off x="434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7" name="Google Shape;8337;p6"/>
            <p:cNvSpPr/>
            <p:nvPr/>
          </p:nvSpPr>
          <p:spPr>
            <a:xfrm>
              <a:off x="444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8" name="Google Shape;8338;p6"/>
            <p:cNvSpPr/>
            <p:nvPr/>
          </p:nvSpPr>
          <p:spPr>
            <a:xfrm>
              <a:off x="45455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9" name="Google Shape;8339;p6"/>
            <p:cNvSpPr/>
            <p:nvPr/>
          </p:nvSpPr>
          <p:spPr>
            <a:xfrm>
              <a:off x="464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0" name="Google Shape;8340;p6"/>
            <p:cNvSpPr/>
            <p:nvPr/>
          </p:nvSpPr>
          <p:spPr>
            <a:xfrm>
              <a:off x="474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1" name="Google Shape;8341;p6"/>
            <p:cNvSpPr/>
            <p:nvPr/>
          </p:nvSpPr>
          <p:spPr>
            <a:xfrm>
              <a:off x="485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2" name="Google Shape;8342;p6"/>
            <p:cNvSpPr/>
            <p:nvPr/>
          </p:nvSpPr>
          <p:spPr>
            <a:xfrm>
              <a:off x="495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3" name="Google Shape;8343;p6"/>
            <p:cNvSpPr/>
            <p:nvPr/>
          </p:nvSpPr>
          <p:spPr>
            <a:xfrm>
              <a:off x="505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4" name="Google Shape;8344;p6"/>
            <p:cNvSpPr/>
            <p:nvPr/>
          </p:nvSpPr>
          <p:spPr>
            <a:xfrm>
              <a:off x="515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5" name="Google Shape;8345;p6"/>
            <p:cNvSpPr/>
            <p:nvPr/>
          </p:nvSpPr>
          <p:spPr>
            <a:xfrm>
              <a:off x="52566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6" name="Google Shape;8346;p6"/>
            <p:cNvSpPr/>
            <p:nvPr/>
          </p:nvSpPr>
          <p:spPr>
            <a:xfrm>
              <a:off x="535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7" name="Google Shape;8347;p6"/>
            <p:cNvSpPr/>
            <p:nvPr/>
          </p:nvSpPr>
          <p:spPr>
            <a:xfrm>
              <a:off x="545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8" name="Google Shape;8348;p6"/>
            <p:cNvSpPr/>
            <p:nvPr/>
          </p:nvSpPr>
          <p:spPr>
            <a:xfrm>
              <a:off x="556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9" name="Google Shape;8349;p6"/>
            <p:cNvSpPr/>
            <p:nvPr/>
          </p:nvSpPr>
          <p:spPr>
            <a:xfrm>
              <a:off x="566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0" name="Google Shape;8350;p6"/>
            <p:cNvSpPr/>
            <p:nvPr/>
          </p:nvSpPr>
          <p:spPr>
            <a:xfrm>
              <a:off x="57644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1" name="Google Shape;8351;p6"/>
            <p:cNvSpPr/>
            <p:nvPr/>
          </p:nvSpPr>
          <p:spPr>
            <a:xfrm>
              <a:off x="586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2" name="Google Shape;8352;p6"/>
            <p:cNvSpPr/>
            <p:nvPr/>
          </p:nvSpPr>
          <p:spPr>
            <a:xfrm>
              <a:off x="596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3" name="Google Shape;8353;p6"/>
            <p:cNvSpPr/>
            <p:nvPr/>
          </p:nvSpPr>
          <p:spPr>
            <a:xfrm>
              <a:off x="606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4" name="Google Shape;8354;p6"/>
            <p:cNvSpPr/>
            <p:nvPr/>
          </p:nvSpPr>
          <p:spPr>
            <a:xfrm>
              <a:off x="61710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5" name="Google Shape;8355;p6"/>
            <p:cNvSpPr/>
            <p:nvPr/>
          </p:nvSpPr>
          <p:spPr>
            <a:xfrm>
              <a:off x="627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6" name="Google Shape;8356;p6"/>
            <p:cNvSpPr/>
            <p:nvPr/>
          </p:nvSpPr>
          <p:spPr>
            <a:xfrm>
              <a:off x="637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7" name="Google Shape;8357;p6"/>
            <p:cNvSpPr/>
            <p:nvPr/>
          </p:nvSpPr>
          <p:spPr>
            <a:xfrm>
              <a:off x="64755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8" name="Google Shape;8358;p6"/>
            <p:cNvSpPr/>
            <p:nvPr/>
          </p:nvSpPr>
          <p:spPr>
            <a:xfrm>
              <a:off x="657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9" name="Google Shape;8359;p6"/>
            <p:cNvSpPr/>
            <p:nvPr/>
          </p:nvSpPr>
          <p:spPr>
            <a:xfrm>
              <a:off x="667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0" name="Google Shape;8360;p6"/>
            <p:cNvSpPr/>
            <p:nvPr/>
          </p:nvSpPr>
          <p:spPr>
            <a:xfrm>
              <a:off x="678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1" name="Google Shape;8361;p6"/>
            <p:cNvSpPr/>
            <p:nvPr/>
          </p:nvSpPr>
          <p:spPr>
            <a:xfrm>
              <a:off x="6881800" y="2907025"/>
              <a:ext cx="52700" cy="52725"/>
            </a:xfrm>
            <a:custGeom>
              <a:avLst/>
              <a:gdLst/>
              <a:ahLst/>
              <a:cxnLst/>
              <a:rect l="l" t="t" r="r" b="b"/>
              <a:pathLst>
                <a:path w="2108" h="2109" extrusionOk="0">
                  <a:moveTo>
                    <a:pt x="1060" y="1"/>
                  </a:moveTo>
                  <a:cubicBezTo>
                    <a:pt x="477" y="1"/>
                    <a:pt x="1" y="477"/>
                    <a:pt x="1" y="1061"/>
                  </a:cubicBezTo>
                  <a:cubicBezTo>
                    <a:pt x="1"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2" name="Google Shape;8362;p6"/>
            <p:cNvSpPr/>
            <p:nvPr/>
          </p:nvSpPr>
          <p:spPr>
            <a:xfrm>
              <a:off x="698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3" name="Google Shape;8363;p6"/>
            <p:cNvSpPr/>
            <p:nvPr/>
          </p:nvSpPr>
          <p:spPr>
            <a:xfrm>
              <a:off x="708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4" name="Google Shape;8364;p6"/>
            <p:cNvSpPr/>
            <p:nvPr/>
          </p:nvSpPr>
          <p:spPr>
            <a:xfrm>
              <a:off x="7186600" y="2907025"/>
              <a:ext cx="52400" cy="52725"/>
            </a:xfrm>
            <a:custGeom>
              <a:avLst/>
              <a:gdLst/>
              <a:ahLst/>
              <a:cxnLst/>
              <a:rect l="l" t="t" r="r" b="b"/>
              <a:pathLst>
                <a:path w="2096" h="2109" extrusionOk="0">
                  <a:moveTo>
                    <a:pt x="1048" y="1"/>
                  </a:moveTo>
                  <a:cubicBezTo>
                    <a:pt x="477" y="1"/>
                    <a:pt x="1" y="477"/>
                    <a:pt x="1" y="1061"/>
                  </a:cubicBezTo>
                  <a:cubicBezTo>
                    <a:pt x="1"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5" name="Google Shape;8365;p6"/>
            <p:cNvSpPr/>
            <p:nvPr/>
          </p:nvSpPr>
          <p:spPr>
            <a:xfrm>
              <a:off x="728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6" name="Google Shape;8366;p6"/>
            <p:cNvSpPr/>
            <p:nvPr/>
          </p:nvSpPr>
          <p:spPr>
            <a:xfrm>
              <a:off x="27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7" y="1620"/>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7" name="Google Shape;8367;p6"/>
            <p:cNvSpPr/>
            <p:nvPr/>
          </p:nvSpPr>
          <p:spPr>
            <a:xfrm>
              <a:off x="3807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8" name="Google Shape;8368;p6"/>
            <p:cNvSpPr/>
            <p:nvPr/>
          </p:nvSpPr>
          <p:spPr>
            <a:xfrm>
              <a:off x="4825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9" name="Google Shape;8369;p6"/>
            <p:cNvSpPr/>
            <p:nvPr/>
          </p:nvSpPr>
          <p:spPr>
            <a:xfrm>
              <a:off x="58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0" name="Google Shape;8370;p6"/>
            <p:cNvSpPr/>
            <p:nvPr/>
          </p:nvSpPr>
          <p:spPr>
            <a:xfrm>
              <a:off x="68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1" name="Google Shape;8371;p6"/>
            <p:cNvSpPr/>
            <p:nvPr/>
          </p:nvSpPr>
          <p:spPr>
            <a:xfrm>
              <a:off x="7873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2" name="Google Shape;8372;p6"/>
            <p:cNvSpPr/>
            <p:nvPr/>
          </p:nvSpPr>
          <p:spPr>
            <a:xfrm>
              <a:off x="8888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3" name="Google Shape;8373;p6"/>
            <p:cNvSpPr/>
            <p:nvPr/>
          </p:nvSpPr>
          <p:spPr>
            <a:xfrm>
              <a:off x="99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4" name="Google Shape;8374;p6"/>
            <p:cNvSpPr/>
            <p:nvPr/>
          </p:nvSpPr>
          <p:spPr>
            <a:xfrm>
              <a:off x="10918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5" name="Google Shape;8375;p6"/>
            <p:cNvSpPr/>
            <p:nvPr/>
          </p:nvSpPr>
          <p:spPr>
            <a:xfrm>
              <a:off x="11936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6" name="Google Shape;8376;p6"/>
            <p:cNvSpPr/>
            <p:nvPr/>
          </p:nvSpPr>
          <p:spPr>
            <a:xfrm>
              <a:off x="12951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7" name="Google Shape;8377;p6"/>
            <p:cNvSpPr/>
            <p:nvPr/>
          </p:nvSpPr>
          <p:spPr>
            <a:xfrm>
              <a:off x="13966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8" name="Google Shape;8378;p6"/>
            <p:cNvSpPr/>
            <p:nvPr/>
          </p:nvSpPr>
          <p:spPr>
            <a:xfrm>
              <a:off x="1498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9" name="Google Shape;8379;p6"/>
            <p:cNvSpPr/>
            <p:nvPr/>
          </p:nvSpPr>
          <p:spPr>
            <a:xfrm>
              <a:off x="15999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0" name="Google Shape;8380;p6"/>
            <p:cNvSpPr/>
            <p:nvPr/>
          </p:nvSpPr>
          <p:spPr>
            <a:xfrm>
              <a:off x="1701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1" name="Google Shape;8381;p6"/>
            <p:cNvSpPr/>
            <p:nvPr/>
          </p:nvSpPr>
          <p:spPr>
            <a:xfrm>
              <a:off x="18029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2" name="Google Shape;8382;p6"/>
            <p:cNvSpPr/>
            <p:nvPr/>
          </p:nvSpPr>
          <p:spPr>
            <a:xfrm>
              <a:off x="19044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3" name="Google Shape;8383;p6"/>
            <p:cNvSpPr/>
            <p:nvPr/>
          </p:nvSpPr>
          <p:spPr>
            <a:xfrm>
              <a:off x="20062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4" name="Google Shape;8384;p6"/>
            <p:cNvSpPr/>
            <p:nvPr/>
          </p:nvSpPr>
          <p:spPr>
            <a:xfrm>
              <a:off x="210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5" name="Google Shape;8385;p6"/>
            <p:cNvSpPr/>
            <p:nvPr/>
          </p:nvSpPr>
          <p:spPr>
            <a:xfrm>
              <a:off x="220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6" name="Google Shape;8386;p6"/>
            <p:cNvSpPr/>
            <p:nvPr/>
          </p:nvSpPr>
          <p:spPr>
            <a:xfrm>
              <a:off x="23110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7" name="Google Shape;8387;p6"/>
            <p:cNvSpPr/>
            <p:nvPr/>
          </p:nvSpPr>
          <p:spPr>
            <a:xfrm>
              <a:off x="241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8" name="Google Shape;8388;p6"/>
            <p:cNvSpPr/>
            <p:nvPr/>
          </p:nvSpPr>
          <p:spPr>
            <a:xfrm>
              <a:off x="251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9" name="Google Shape;8389;p6"/>
            <p:cNvSpPr/>
            <p:nvPr/>
          </p:nvSpPr>
          <p:spPr>
            <a:xfrm>
              <a:off x="261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0" name="Google Shape;8390;p6"/>
            <p:cNvSpPr/>
            <p:nvPr/>
          </p:nvSpPr>
          <p:spPr>
            <a:xfrm>
              <a:off x="271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1" name="Google Shape;8391;p6"/>
            <p:cNvSpPr/>
            <p:nvPr/>
          </p:nvSpPr>
          <p:spPr>
            <a:xfrm>
              <a:off x="281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2" name="Google Shape;8392;p6"/>
            <p:cNvSpPr/>
            <p:nvPr/>
          </p:nvSpPr>
          <p:spPr>
            <a:xfrm>
              <a:off x="292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3" name="Google Shape;8393;p6"/>
            <p:cNvSpPr/>
            <p:nvPr/>
          </p:nvSpPr>
          <p:spPr>
            <a:xfrm>
              <a:off x="302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4" name="Google Shape;8394;p6"/>
            <p:cNvSpPr/>
            <p:nvPr/>
          </p:nvSpPr>
          <p:spPr>
            <a:xfrm>
              <a:off x="312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5" name="Google Shape;8395;p6"/>
            <p:cNvSpPr/>
            <p:nvPr/>
          </p:nvSpPr>
          <p:spPr>
            <a:xfrm>
              <a:off x="322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6" name="Google Shape;8396;p6"/>
            <p:cNvSpPr/>
            <p:nvPr/>
          </p:nvSpPr>
          <p:spPr>
            <a:xfrm>
              <a:off x="33266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7" name="Google Shape;8397;p6"/>
            <p:cNvSpPr/>
            <p:nvPr/>
          </p:nvSpPr>
          <p:spPr>
            <a:xfrm>
              <a:off x="342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8" name="Google Shape;8398;p6"/>
            <p:cNvSpPr/>
            <p:nvPr/>
          </p:nvSpPr>
          <p:spPr>
            <a:xfrm>
              <a:off x="352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9" name="Google Shape;8399;p6"/>
            <p:cNvSpPr/>
            <p:nvPr/>
          </p:nvSpPr>
          <p:spPr>
            <a:xfrm>
              <a:off x="363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0" name="Google Shape;8400;p6"/>
            <p:cNvSpPr/>
            <p:nvPr/>
          </p:nvSpPr>
          <p:spPr>
            <a:xfrm>
              <a:off x="373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1" name="Google Shape;8401;p6"/>
            <p:cNvSpPr/>
            <p:nvPr/>
          </p:nvSpPr>
          <p:spPr>
            <a:xfrm>
              <a:off x="3834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2" name="Google Shape;8402;p6"/>
            <p:cNvSpPr/>
            <p:nvPr/>
          </p:nvSpPr>
          <p:spPr>
            <a:xfrm>
              <a:off x="393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3" name="Google Shape;8403;p6"/>
            <p:cNvSpPr/>
            <p:nvPr/>
          </p:nvSpPr>
          <p:spPr>
            <a:xfrm>
              <a:off x="403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4" name="Google Shape;8404;p6"/>
            <p:cNvSpPr/>
            <p:nvPr/>
          </p:nvSpPr>
          <p:spPr>
            <a:xfrm>
              <a:off x="413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5" name="Google Shape;8405;p6"/>
            <p:cNvSpPr/>
            <p:nvPr/>
          </p:nvSpPr>
          <p:spPr>
            <a:xfrm>
              <a:off x="42407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6" name="Google Shape;8406;p6"/>
            <p:cNvSpPr/>
            <p:nvPr/>
          </p:nvSpPr>
          <p:spPr>
            <a:xfrm>
              <a:off x="434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7" name="Google Shape;8407;p6"/>
            <p:cNvSpPr/>
            <p:nvPr/>
          </p:nvSpPr>
          <p:spPr>
            <a:xfrm>
              <a:off x="444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8" name="Google Shape;8408;p6"/>
            <p:cNvSpPr/>
            <p:nvPr/>
          </p:nvSpPr>
          <p:spPr>
            <a:xfrm>
              <a:off x="45455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9" name="Google Shape;8409;p6"/>
            <p:cNvSpPr/>
            <p:nvPr/>
          </p:nvSpPr>
          <p:spPr>
            <a:xfrm>
              <a:off x="464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0" name="Google Shape;8410;p6"/>
            <p:cNvSpPr/>
            <p:nvPr/>
          </p:nvSpPr>
          <p:spPr>
            <a:xfrm>
              <a:off x="474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1" name="Google Shape;8411;p6"/>
            <p:cNvSpPr/>
            <p:nvPr/>
          </p:nvSpPr>
          <p:spPr>
            <a:xfrm>
              <a:off x="485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2" name="Google Shape;8412;p6"/>
            <p:cNvSpPr/>
            <p:nvPr/>
          </p:nvSpPr>
          <p:spPr>
            <a:xfrm>
              <a:off x="495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3" name="Google Shape;8413;p6"/>
            <p:cNvSpPr/>
            <p:nvPr/>
          </p:nvSpPr>
          <p:spPr>
            <a:xfrm>
              <a:off x="505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4" name="Google Shape;8414;p6"/>
            <p:cNvSpPr/>
            <p:nvPr/>
          </p:nvSpPr>
          <p:spPr>
            <a:xfrm>
              <a:off x="515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5" name="Google Shape;8415;p6"/>
            <p:cNvSpPr/>
            <p:nvPr/>
          </p:nvSpPr>
          <p:spPr>
            <a:xfrm>
              <a:off x="52566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6" name="Google Shape;8416;p6"/>
            <p:cNvSpPr/>
            <p:nvPr/>
          </p:nvSpPr>
          <p:spPr>
            <a:xfrm>
              <a:off x="535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7" name="Google Shape;8417;p6"/>
            <p:cNvSpPr/>
            <p:nvPr/>
          </p:nvSpPr>
          <p:spPr>
            <a:xfrm>
              <a:off x="545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8" name="Google Shape;8418;p6"/>
            <p:cNvSpPr/>
            <p:nvPr/>
          </p:nvSpPr>
          <p:spPr>
            <a:xfrm>
              <a:off x="556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9" name="Google Shape;8419;p6"/>
            <p:cNvSpPr/>
            <p:nvPr/>
          </p:nvSpPr>
          <p:spPr>
            <a:xfrm>
              <a:off x="566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0" name="Google Shape;8420;p6"/>
            <p:cNvSpPr/>
            <p:nvPr/>
          </p:nvSpPr>
          <p:spPr>
            <a:xfrm>
              <a:off x="57644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1" name="Google Shape;8421;p6"/>
            <p:cNvSpPr/>
            <p:nvPr/>
          </p:nvSpPr>
          <p:spPr>
            <a:xfrm>
              <a:off x="586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2" name="Google Shape;8422;p6"/>
            <p:cNvSpPr/>
            <p:nvPr/>
          </p:nvSpPr>
          <p:spPr>
            <a:xfrm>
              <a:off x="596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3" name="Google Shape;8423;p6"/>
            <p:cNvSpPr/>
            <p:nvPr/>
          </p:nvSpPr>
          <p:spPr>
            <a:xfrm>
              <a:off x="606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4" name="Google Shape;8424;p6"/>
            <p:cNvSpPr/>
            <p:nvPr/>
          </p:nvSpPr>
          <p:spPr>
            <a:xfrm>
              <a:off x="61710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5" name="Google Shape;8425;p6"/>
            <p:cNvSpPr/>
            <p:nvPr/>
          </p:nvSpPr>
          <p:spPr>
            <a:xfrm>
              <a:off x="627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6" name="Google Shape;8426;p6"/>
            <p:cNvSpPr/>
            <p:nvPr/>
          </p:nvSpPr>
          <p:spPr>
            <a:xfrm>
              <a:off x="637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7" name="Google Shape;8427;p6"/>
            <p:cNvSpPr/>
            <p:nvPr/>
          </p:nvSpPr>
          <p:spPr>
            <a:xfrm>
              <a:off x="64755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8" name="Google Shape;8428;p6"/>
            <p:cNvSpPr/>
            <p:nvPr/>
          </p:nvSpPr>
          <p:spPr>
            <a:xfrm>
              <a:off x="657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9" name="Google Shape;8429;p6"/>
            <p:cNvSpPr/>
            <p:nvPr/>
          </p:nvSpPr>
          <p:spPr>
            <a:xfrm>
              <a:off x="667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0" name="Google Shape;8430;p6"/>
            <p:cNvSpPr/>
            <p:nvPr/>
          </p:nvSpPr>
          <p:spPr>
            <a:xfrm>
              <a:off x="678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1" name="Google Shape;8431;p6"/>
            <p:cNvSpPr/>
            <p:nvPr/>
          </p:nvSpPr>
          <p:spPr>
            <a:xfrm>
              <a:off x="6881800" y="3062400"/>
              <a:ext cx="52700" cy="52425"/>
            </a:xfrm>
            <a:custGeom>
              <a:avLst/>
              <a:gdLst/>
              <a:ahLst/>
              <a:cxnLst/>
              <a:rect l="l" t="t" r="r" b="b"/>
              <a:pathLst>
                <a:path w="2108" h="2097" extrusionOk="0">
                  <a:moveTo>
                    <a:pt x="1060" y="1"/>
                  </a:moveTo>
                  <a:cubicBezTo>
                    <a:pt x="477" y="1"/>
                    <a:pt x="1" y="465"/>
                    <a:pt x="1" y="1049"/>
                  </a:cubicBezTo>
                  <a:cubicBezTo>
                    <a:pt x="1"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2" name="Google Shape;8432;p6"/>
            <p:cNvSpPr/>
            <p:nvPr/>
          </p:nvSpPr>
          <p:spPr>
            <a:xfrm>
              <a:off x="698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3" name="Google Shape;8433;p6"/>
            <p:cNvSpPr/>
            <p:nvPr/>
          </p:nvSpPr>
          <p:spPr>
            <a:xfrm>
              <a:off x="708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4" name="Google Shape;8434;p6"/>
            <p:cNvSpPr/>
            <p:nvPr/>
          </p:nvSpPr>
          <p:spPr>
            <a:xfrm>
              <a:off x="7186600" y="3062400"/>
              <a:ext cx="52400" cy="52425"/>
            </a:xfrm>
            <a:custGeom>
              <a:avLst/>
              <a:gdLst/>
              <a:ahLst/>
              <a:cxnLst/>
              <a:rect l="l" t="t" r="r" b="b"/>
              <a:pathLst>
                <a:path w="2096" h="2097" extrusionOk="0">
                  <a:moveTo>
                    <a:pt x="1048" y="1"/>
                  </a:moveTo>
                  <a:cubicBezTo>
                    <a:pt x="477" y="1"/>
                    <a:pt x="1" y="465"/>
                    <a:pt x="1" y="1049"/>
                  </a:cubicBezTo>
                  <a:cubicBezTo>
                    <a:pt x="1"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5" name="Google Shape;8435;p6"/>
            <p:cNvSpPr/>
            <p:nvPr/>
          </p:nvSpPr>
          <p:spPr>
            <a:xfrm>
              <a:off x="728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6" name="Google Shape;8436;p6"/>
            <p:cNvSpPr/>
            <p:nvPr/>
          </p:nvSpPr>
          <p:spPr>
            <a:xfrm>
              <a:off x="27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7" y="1619"/>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7" name="Google Shape;8437;p6"/>
            <p:cNvSpPr/>
            <p:nvPr/>
          </p:nvSpPr>
          <p:spPr>
            <a:xfrm>
              <a:off x="3807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8" name="Google Shape;8438;p6"/>
            <p:cNvSpPr/>
            <p:nvPr/>
          </p:nvSpPr>
          <p:spPr>
            <a:xfrm>
              <a:off x="4825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9" name="Google Shape;8439;p6"/>
            <p:cNvSpPr/>
            <p:nvPr/>
          </p:nvSpPr>
          <p:spPr>
            <a:xfrm>
              <a:off x="58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0" name="Google Shape;8440;p6"/>
            <p:cNvSpPr/>
            <p:nvPr/>
          </p:nvSpPr>
          <p:spPr>
            <a:xfrm>
              <a:off x="68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1" name="Google Shape;8441;p6"/>
            <p:cNvSpPr/>
            <p:nvPr/>
          </p:nvSpPr>
          <p:spPr>
            <a:xfrm>
              <a:off x="7873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2" name="Google Shape;8442;p6"/>
            <p:cNvSpPr/>
            <p:nvPr/>
          </p:nvSpPr>
          <p:spPr>
            <a:xfrm>
              <a:off x="8888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3" name="Google Shape;8443;p6"/>
            <p:cNvSpPr/>
            <p:nvPr/>
          </p:nvSpPr>
          <p:spPr>
            <a:xfrm>
              <a:off x="99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4" name="Google Shape;8444;p6"/>
            <p:cNvSpPr/>
            <p:nvPr/>
          </p:nvSpPr>
          <p:spPr>
            <a:xfrm>
              <a:off x="10918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5" name="Google Shape;8445;p6"/>
            <p:cNvSpPr/>
            <p:nvPr/>
          </p:nvSpPr>
          <p:spPr>
            <a:xfrm>
              <a:off x="11936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6" name="Google Shape;8446;p6"/>
            <p:cNvSpPr/>
            <p:nvPr/>
          </p:nvSpPr>
          <p:spPr>
            <a:xfrm>
              <a:off x="12951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7" name="Google Shape;8447;p6"/>
            <p:cNvSpPr/>
            <p:nvPr/>
          </p:nvSpPr>
          <p:spPr>
            <a:xfrm>
              <a:off x="13966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8" name="Google Shape;8448;p6"/>
            <p:cNvSpPr/>
            <p:nvPr/>
          </p:nvSpPr>
          <p:spPr>
            <a:xfrm>
              <a:off x="1498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9" name="Google Shape;8449;p6"/>
            <p:cNvSpPr/>
            <p:nvPr/>
          </p:nvSpPr>
          <p:spPr>
            <a:xfrm>
              <a:off x="15999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0" name="Google Shape;8450;p6"/>
            <p:cNvSpPr/>
            <p:nvPr/>
          </p:nvSpPr>
          <p:spPr>
            <a:xfrm>
              <a:off x="1701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1" name="Google Shape;8451;p6"/>
            <p:cNvSpPr/>
            <p:nvPr/>
          </p:nvSpPr>
          <p:spPr>
            <a:xfrm>
              <a:off x="18029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2" name="Google Shape;8452;p6"/>
            <p:cNvSpPr/>
            <p:nvPr/>
          </p:nvSpPr>
          <p:spPr>
            <a:xfrm>
              <a:off x="19044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3" name="Google Shape;8453;p6"/>
            <p:cNvSpPr/>
            <p:nvPr/>
          </p:nvSpPr>
          <p:spPr>
            <a:xfrm>
              <a:off x="20062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4" name="Google Shape;8454;p6"/>
            <p:cNvSpPr/>
            <p:nvPr/>
          </p:nvSpPr>
          <p:spPr>
            <a:xfrm>
              <a:off x="210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5" name="Google Shape;8455;p6"/>
            <p:cNvSpPr/>
            <p:nvPr/>
          </p:nvSpPr>
          <p:spPr>
            <a:xfrm>
              <a:off x="220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6" name="Google Shape;8456;p6"/>
            <p:cNvSpPr/>
            <p:nvPr/>
          </p:nvSpPr>
          <p:spPr>
            <a:xfrm>
              <a:off x="23110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7" name="Google Shape;8457;p6"/>
            <p:cNvSpPr/>
            <p:nvPr/>
          </p:nvSpPr>
          <p:spPr>
            <a:xfrm>
              <a:off x="241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8" name="Google Shape;8458;p6"/>
            <p:cNvSpPr/>
            <p:nvPr/>
          </p:nvSpPr>
          <p:spPr>
            <a:xfrm>
              <a:off x="251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9" name="Google Shape;8459;p6"/>
            <p:cNvSpPr/>
            <p:nvPr/>
          </p:nvSpPr>
          <p:spPr>
            <a:xfrm>
              <a:off x="261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0" name="Google Shape;8460;p6"/>
            <p:cNvSpPr/>
            <p:nvPr/>
          </p:nvSpPr>
          <p:spPr>
            <a:xfrm>
              <a:off x="271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1" name="Google Shape;8461;p6"/>
            <p:cNvSpPr/>
            <p:nvPr/>
          </p:nvSpPr>
          <p:spPr>
            <a:xfrm>
              <a:off x="281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2" name="Google Shape;8462;p6"/>
            <p:cNvSpPr/>
            <p:nvPr/>
          </p:nvSpPr>
          <p:spPr>
            <a:xfrm>
              <a:off x="292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3" name="Google Shape;8463;p6"/>
            <p:cNvSpPr/>
            <p:nvPr/>
          </p:nvSpPr>
          <p:spPr>
            <a:xfrm>
              <a:off x="302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4" name="Google Shape;8464;p6"/>
            <p:cNvSpPr/>
            <p:nvPr/>
          </p:nvSpPr>
          <p:spPr>
            <a:xfrm>
              <a:off x="312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5" name="Google Shape;8465;p6"/>
            <p:cNvSpPr/>
            <p:nvPr/>
          </p:nvSpPr>
          <p:spPr>
            <a:xfrm>
              <a:off x="322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6" name="Google Shape;8466;p6"/>
            <p:cNvSpPr/>
            <p:nvPr/>
          </p:nvSpPr>
          <p:spPr>
            <a:xfrm>
              <a:off x="33266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7" name="Google Shape;8467;p6"/>
            <p:cNvSpPr/>
            <p:nvPr/>
          </p:nvSpPr>
          <p:spPr>
            <a:xfrm>
              <a:off x="342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8" name="Google Shape;8468;p6"/>
            <p:cNvSpPr/>
            <p:nvPr/>
          </p:nvSpPr>
          <p:spPr>
            <a:xfrm>
              <a:off x="352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9" name="Google Shape;8469;p6"/>
            <p:cNvSpPr/>
            <p:nvPr/>
          </p:nvSpPr>
          <p:spPr>
            <a:xfrm>
              <a:off x="363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0" name="Google Shape;8470;p6"/>
            <p:cNvSpPr/>
            <p:nvPr/>
          </p:nvSpPr>
          <p:spPr>
            <a:xfrm>
              <a:off x="373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1" name="Google Shape;8471;p6"/>
            <p:cNvSpPr/>
            <p:nvPr/>
          </p:nvSpPr>
          <p:spPr>
            <a:xfrm>
              <a:off x="3834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2" name="Google Shape;8472;p6"/>
            <p:cNvSpPr/>
            <p:nvPr/>
          </p:nvSpPr>
          <p:spPr>
            <a:xfrm>
              <a:off x="393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3" name="Google Shape;8473;p6"/>
            <p:cNvSpPr/>
            <p:nvPr/>
          </p:nvSpPr>
          <p:spPr>
            <a:xfrm>
              <a:off x="403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4" name="Google Shape;8474;p6"/>
            <p:cNvSpPr/>
            <p:nvPr/>
          </p:nvSpPr>
          <p:spPr>
            <a:xfrm>
              <a:off x="413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5" name="Google Shape;8475;p6"/>
            <p:cNvSpPr/>
            <p:nvPr/>
          </p:nvSpPr>
          <p:spPr>
            <a:xfrm>
              <a:off x="42407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6" name="Google Shape;8476;p6"/>
            <p:cNvSpPr/>
            <p:nvPr/>
          </p:nvSpPr>
          <p:spPr>
            <a:xfrm>
              <a:off x="434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7" name="Google Shape;8477;p6"/>
            <p:cNvSpPr/>
            <p:nvPr/>
          </p:nvSpPr>
          <p:spPr>
            <a:xfrm>
              <a:off x="444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8" name="Google Shape;8478;p6"/>
            <p:cNvSpPr/>
            <p:nvPr/>
          </p:nvSpPr>
          <p:spPr>
            <a:xfrm>
              <a:off x="45455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9" name="Google Shape;8479;p6"/>
            <p:cNvSpPr/>
            <p:nvPr/>
          </p:nvSpPr>
          <p:spPr>
            <a:xfrm>
              <a:off x="464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0" name="Google Shape;8480;p6"/>
            <p:cNvSpPr/>
            <p:nvPr/>
          </p:nvSpPr>
          <p:spPr>
            <a:xfrm>
              <a:off x="474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1" name="Google Shape;8481;p6"/>
            <p:cNvSpPr/>
            <p:nvPr/>
          </p:nvSpPr>
          <p:spPr>
            <a:xfrm>
              <a:off x="485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2" name="Google Shape;8482;p6"/>
            <p:cNvSpPr/>
            <p:nvPr/>
          </p:nvSpPr>
          <p:spPr>
            <a:xfrm>
              <a:off x="495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3" name="Google Shape;8483;p6"/>
            <p:cNvSpPr/>
            <p:nvPr/>
          </p:nvSpPr>
          <p:spPr>
            <a:xfrm>
              <a:off x="505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4" name="Google Shape;8484;p6"/>
            <p:cNvSpPr/>
            <p:nvPr/>
          </p:nvSpPr>
          <p:spPr>
            <a:xfrm>
              <a:off x="515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5" name="Google Shape;8485;p6"/>
            <p:cNvSpPr/>
            <p:nvPr/>
          </p:nvSpPr>
          <p:spPr>
            <a:xfrm>
              <a:off x="52566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6" name="Google Shape;8486;p6"/>
            <p:cNvSpPr/>
            <p:nvPr/>
          </p:nvSpPr>
          <p:spPr>
            <a:xfrm>
              <a:off x="535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7" name="Google Shape;8487;p6"/>
            <p:cNvSpPr/>
            <p:nvPr/>
          </p:nvSpPr>
          <p:spPr>
            <a:xfrm>
              <a:off x="545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8" name="Google Shape;8488;p6"/>
            <p:cNvSpPr/>
            <p:nvPr/>
          </p:nvSpPr>
          <p:spPr>
            <a:xfrm>
              <a:off x="556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9" name="Google Shape;8489;p6"/>
            <p:cNvSpPr/>
            <p:nvPr/>
          </p:nvSpPr>
          <p:spPr>
            <a:xfrm>
              <a:off x="566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0" name="Google Shape;8490;p6"/>
            <p:cNvSpPr/>
            <p:nvPr/>
          </p:nvSpPr>
          <p:spPr>
            <a:xfrm>
              <a:off x="57644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1" name="Google Shape;8491;p6"/>
            <p:cNvSpPr/>
            <p:nvPr/>
          </p:nvSpPr>
          <p:spPr>
            <a:xfrm>
              <a:off x="586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2" name="Google Shape;8492;p6"/>
            <p:cNvSpPr/>
            <p:nvPr/>
          </p:nvSpPr>
          <p:spPr>
            <a:xfrm>
              <a:off x="596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3" name="Google Shape;8493;p6"/>
            <p:cNvSpPr/>
            <p:nvPr/>
          </p:nvSpPr>
          <p:spPr>
            <a:xfrm>
              <a:off x="606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4" name="Google Shape;8494;p6"/>
            <p:cNvSpPr/>
            <p:nvPr/>
          </p:nvSpPr>
          <p:spPr>
            <a:xfrm>
              <a:off x="61710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5" name="Google Shape;8495;p6"/>
            <p:cNvSpPr/>
            <p:nvPr/>
          </p:nvSpPr>
          <p:spPr>
            <a:xfrm>
              <a:off x="627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6" name="Google Shape;8496;p6"/>
            <p:cNvSpPr/>
            <p:nvPr/>
          </p:nvSpPr>
          <p:spPr>
            <a:xfrm>
              <a:off x="637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7" name="Google Shape;8497;p6"/>
            <p:cNvSpPr/>
            <p:nvPr/>
          </p:nvSpPr>
          <p:spPr>
            <a:xfrm>
              <a:off x="64755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8" name="Google Shape;8498;p6"/>
            <p:cNvSpPr/>
            <p:nvPr/>
          </p:nvSpPr>
          <p:spPr>
            <a:xfrm>
              <a:off x="657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9" name="Google Shape;8499;p6"/>
            <p:cNvSpPr/>
            <p:nvPr/>
          </p:nvSpPr>
          <p:spPr>
            <a:xfrm>
              <a:off x="667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0" name="Google Shape;8500;p6"/>
            <p:cNvSpPr/>
            <p:nvPr/>
          </p:nvSpPr>
          <p:spPr>
            <a:xfrm>
              <a:off x="678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1" name="Google Shape;8501;p6"/>
            <p:cNvSpPr/>
            <p:nvPr/>
          </p:nvSpPr>
          <p:spPr>
            <a:xfrm>
              <a:off x="6881800" y="3217500"/>
              <a:ext cx="52700" cy="52400"/>
            </a:xfrm>
            <a:custGeom>
              <a:avLst/>
              <a:gdLst/>
              <a:ahLst/>
              <a:cxnLst/>
              <a:rect l="l" t="t" r="r" b="b"/>
              <a:pathLst>
                <a:path w="2108" h="2096" extrusionOk="0">
                  <a:moveTo>
                    <a:pt x="1060" y="0"/>
                  </a:moveTo>
                  <a:cubicBezTo>
                    <a:pt x="477" y="0"/>
                    <a:pt x="1" y="464"/>
                    <a:pt x="1" y="1048"/>
                  </a:cubicBezTo>
                  <a:cubicBezTo>
                    <a:pt x="1"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2" name="Google Shape;8502;p6"/>
            <p:cNvSpPr/>
            <p:nvPr/>
          </p:nvSpPr>
          <p:spPr>
            <a:xfrm>
              <a:off x="698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3" name="Google Shape;8503;p6"/>
            <p:cNvSpPr/>
            <p:nvPr/>
          </p:nvSpPr>
          <p:spPr>
            <a:xfrm>
              <a:off x="708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4" name="Google Shape;8504;p6"/>
            <p:cNvSpPr/>
            <p:nvPr/>
          </p:nvSpPr>
          <p:spPr>
            <a:xfrm>
              <a:off x="7186600" y="3217500"/>
              <a:ext cx="52400" cy="52400"/>
            </a:xfrm>
            <a:custGeom>
              <a:avLst/>
              <a:gdLst/>
              <a:ahLst/>
              <a:cxnLst/>
              <a:rect l="l" t="t" r="r" b="b"/>
              <a:pathLst>
                <a:path w="2096" h="2096" extrusionOk="0">
                  <a:moveTo>
                    <a:pt x="1048" y="0"/>
                  </a:moveTo>
                  <a:cubicBezTo>
                    <a:pt x="477" y="0"/>
                    <a:pt x="1" y="464"/>
                    <a:pt x="1" y="1048"/>
                  </a:cubicBezTo>
                  <a:cubicBezTo>
                    <a:pt x="1"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5" name="Google Shape;8505;p6"/>
            <p:cNvSpPr/>
            <p:nvPr/>
          </p:nvSpPr>
          <p:spPr>
            <a:xfrm>
              <a:off x="728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6" name="Google Shape;8506;p6"/>
            <p:cNvSpPr/>
            <p:nvPr/>
          </p:nvSpPr>
          <p:spPr>
            <a:xfrm>
              <a:off x="27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7" name="Google Shape;8507;p6"/>
            <p:cNvSpPr/>
            <p:nvPr/>
          </p:nvSpPr>
          <p:spPr>
            <a:xfrm>
              <a:off x="3807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8" name="Google Shape;8508;p6"/>
            <p:cNvSpPr/>
            <p:nvPr/>
          </p:nvSpPr>
          <p:spPr>
            <a:xfrm>
              <a:off x="4825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9" name="Google Shape;8509;p6"/>
            <p:cNvSpPr/>
            <p:nvPr/>
          </p:nvSpPr>
          <p:spPr>
            <a:xfrm>
              <a:off x="58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0" name="Google Shape;8510;p6"/>
            <p:cNvSpPr/>
            <p:nvPr/>
          </p:nvSpPr>
          <p:spPr>
            <a:xfrm>
              <a:off x="68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1" name="Google Shape;8511;p6"/>
            <p:cNvSpPr/>
            <p:nvPr/>
          </p:nvSpPr>
          <p:spPr>
            <a:xfrm>
              <a:off x="7873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2" name="Google Shape;8512;p6"/>
            <p:cNvSpPr/>
            <p:nvPr/>
          </p:nvSpPr>
          <p:spPr>
            <a:xfrm>
              <a:off x="8888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3" name="Google Shape;8513;p6"/>
            <p:cNvSpPr/>
            <p:nvPr/>
          </p:nvSpPr>
          <p:spPr>
            <a:xfrm>
              <a:off x="99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4" name="Google Shape;8514;p6"/>
            <p:cNvSpPr/>
            <p:nvPr/>
          </p:nvSpPr>
          <p:spPr>
            <a:xfrm>
              <a:off x="10918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5" name="Google Shape;8515;p6"/>
            <p:cNvSpPr/>
            <p:nvPr/>
          </p:nvSpPr>
          <p:spPr>
            <a:xfrm>
              <a:off x="11936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6" name="Google Shape;8516;p6"/>
            <p:cNvSpPr/>
            <p:nvPr/>
          </p:nvSpPr>
          <p:spPr>
            <a:xfrm>
              <a:off x="12951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7" name="Google Shape;8517;p6"/>
            <p:cNvSpPr/>
            <p:nvPr/>
          </p:nvSpPr>
          <p:spPr>
            <a:xfrm>
              <a:off x="13966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8" name="Google Shape;8518;p6"/>
            <p:cNvSpPr/>
            <p:nvPr/>
          </p:nvSpPr>
          <p:spPr>
            <a:xfrm>
              <a:off x="1498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9" name="Google Shape;8519;p6"/>
            <p:cNvSpPr/>
            <p:nvPr/>
          </p:nvSpPr>
          <p:spPr>
            <a:xfrm>
              <a:off x="15999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0" name="Google Shape;8520;p6"/>
            <p:cNvSpPr/>
            <p:nvPr/>
          </p:nvSpPr>
          <p:spPr>
            <a:xfrm>
              <a:off x="1701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1" name="Google Shape;8521;p6"/>
            <p:cNvSpPr/>
            <p:nvPr/>
          </p:nvSpPr>
          <p:spPr>
            <a:xfrm>
              <a:off x="18029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2" name="Google Shape;8522;p6"/>
            <p:cNvSpPr/>
            <p:nvPr/>
          </p:nvSpPr>
          <p:spPr>
            <a:xfrm>
              <a:off x="19044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3" name="Google Shape;8523;p6"/>
            <p:cNvSpPr/>
            <p:nvPr/>
          </p:nvSpPr>
          <p:spPr>
            <a:xfrm>
              <a:off x="20062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4" name="Google Shape;8524;p6"/>
            <p:cNvSpPr/>
            <p:nvPr/>
          </p:nvSpPr>
          <p:spPr>
            <a:xfrm>
              <a:off x="210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5" name="Google Shape;8525;p6"/>
            <p:cNvSpPr/>
            <p:nvPr/>
          </p:nvSpPr>
          <p:spPr>
            <a:xfrm>
              <a:off x="220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6" name="Google Shape;8526;p6"/>
            <p:cNvSpPr/>
            <p:nvPr/>
          </p:nvSpPr>
          <p:spPr>
            <a:xfrm>
              <a:off x="23110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7" name="Google Shape;8527;p6"/>
            <p:cNvSpPr/>
            <p:nvPr/>
          </p:nvSpPr>
          <p:spPr>
            <a:xfrm>
              <a:off x="241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8" name="Google Shape;8528;p6"/>
            <p:cNvSpPr/>
            <p:nvPr/>
          </p:nvSpPr>
          <p:spPr>
            <a:xfrm>
              <a:off x="251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9" name="Google Shape;8529;p6"/>
            <p:cNvSpPr/>
            <p:nvPr/>
          </p:nvSpPr>
          <p:spPr>
            <a:xfrm>
              <a:off x="261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0" name="Google Shape;8530;p6"/>
            <p:cNvSpPr/>
            <p:nvPr/>
          </p:nvSpPr>
          <p:spPr>
            <a:xfrm>
              <a:off x="271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1" name="Google Shape;8531;p6"/>
            <p:cNvSpPr/>
            <p:nvPr/>
          </p:nvSpPr>
          <p:spPr>
            <a:xfrm>
              <a:off x="281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2" name="Google Shape;8532;p6"/>
            <p:cNvSpPr/>
            <p:nvPr/>
          </p:nvSpPr>
          <p:spPr>
            <a:xfrm>
              <a:off x="292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3" name="Google Shape;8533;p6"/>
            <p:cNvSpPr/>
            <p:nvPr/>
          </p:nvSpPr>
          <p:spPr>
            <a:xfrm>
              <a:off x="302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4" name="Google Shape;8534;p6"/>
            <p:cNvSpPr/>
            <p:nvPr/>
          </p:nvSpPr>
          <p:spPr>
            <a:xfrm>
              <a:off x="312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5" name="Google Shape;8535;p6"/>
            <p:cNvSpPr/>
            <p:nvPr/>
          </p:nvSpPr>
          <p:spPr>
            <a:xfrm>
              <a:off x="322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6" name="Google Shape;8536;p6"/>
            <p:cNvSpPr/>
            <p:nvPr/>
          </p:nvSpPr>
          <p:spPr>
            <a:xfrm>
              <a:off x="33266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7" name="Google Shape;8537;p6"/>
            <p:cNvSpPr/>
            <p:nvPr/>
          </p:nvSpPr>
          <p:spPr>
            <a:xfrm>
              <a:off x="342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8" name="Google Shape;8538;p6"/>
            <p:cNvSpPr/>
            <p:nvPr/>
          </p:nvSpPr>
          <p:spPr>
            <a:xfrm>
              <a:off x="352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9" name="Google Shape;8539;p6"/>
            <p:cNvSpPr/>
            <p:nvPr/>
          </p:nvSpPr>
          <p:spPr>
            <a:xfrm>
              <a:off x="363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0" name="Google Shape;8540;p6"/>
            <p:cNvSpPr/>
            <p:nvPr/>
          </p:nvSpPr>
          <p:spPr>
            <a:xfrm>
              <a:off x="373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1" name="Google Shape;8541;p6"/>
            <p:cNvSpPr/>
            <p:nvPr/>
          </p:nvSpPr>
          <p:spPr>
            <a:xfrm>
              <a:off x="3834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2" name="Google Shape;8542;p6"/>
            <p:cNvSpPr/>
            <p:nvPr/>
          </p:nvSpPr>
          <p:spPr>
            <a:xfrm>
              <a:off x="393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3" name="Google Shape;8543;p6"/>
            <p:cNvSpPr/>
            <p:nvPr/>
          </p:nvSpPr>
          <p:spPr>
            <a:xfrm>
              <a:off x="403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4" name="Google Shape;8544;p6"/>
            <p:cNvSpPr/>
            <p:nvPr/>
          </p:nvSpPr>
          <p:spPr>
            <a:xfrm>
              <a:off x="413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5" name="Google Shape;8545;p6"/>
            <p:cNvSpPr/>
            <p:nvPr/>
          </p:nvSpPr>
          <p:spPr>
            <a:xfrm>
              <a:off x="42407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6" name="Google Shape;8546;p6"/>
            <p:cNvSpPr/>
            <p:nvPr/>
          </p:nvSpPr>
          <p:spPr>
            <a:xfrm>
              <a:off x="434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7" name="Google Shape;8547;p6"/>
            <p:cNvSpPr/>
            <p:nvPr/>
          </p:nvSpPr>
          <p:spPr>
            <a:xfrm>
              <a:off x="444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8" name="Google Shape;8548;p6"/>
            <p:cNvSpPr/>
            <p:nvPr/>
          </p:nvSpPr>
          <p:spPr>
            <a:xfrm>
              <a:off x="45455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9" name="Google Shape;8549;p6"/>
            <p:cNvSpPr/>
            <p:nvPr/>
          </p:nvSpPr>
          <p:spPr>
            <a:xfrm>
              <a:off x="464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0" name="Google Shape;8550;p6"/>
            <p:cNvSpPr/>
            <p:nvPr/>
          </p:nvSpPr>
          <p:spPr>
            <a:xfrm>
              <a:off x="474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1" name="Google Shape;8551;p6"/>
            <p:cNvSpPr/>
            <p:nvPr/>
          </p:nvSpPr>
          <p:spPr>
            <a:xfrm>
              <a:off x="485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2" name="Google Shape;8552;p6"/>
            <p:cNvSpPr/>
            <p:nvPr/>
          </p:nvSpPr>
          <p:spPr>
            <a:xfrm>
              <a:off x="495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3" name="Google Shape;8553;p6"/>
            <p:cNvSpPr/>
            <p:nvPr/>
          </p:nvSpPr>
          <p:spPr>
            <a:xfrm>
              <a:off x="505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4" name="Google Shape;8554;p6"/>
            <p:cNvSpPr/>
            <p:nvPr/>
          </p:nvSpPr>
          <p:spPr>
            <a:xfrm>
              <a:off x="515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5" name="Google Shape;8555;p6"/>
            <p:cNvSpPr/>
            <p:nvPr/>
          </p:nvSpPr>
          <p:spPr>
            <a:xfrm>
              <a:off x="52566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6" name="Google Shape;8556;p6"/>
            <p:cNvSpPr/>
            <p:nvPr/>
          </p:nvSpPr>
          <p:spPr>
            <a:xfrm>
              <a:off x="535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7" name="Google Shape;8557;p6"/>
            <p:cNvSpPr/>
            <p:nvPr/>
          </p:nvSpPr>
          <p:spPr>
            <a:xfrm>
              <a:off x="545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8" name="Google Shape;8558;p6"/>
            <p:cNvSpPr/>
            <p:nvPr/>
          </p:nvSpPr>
          <p:spPr>
            <a:xfrm>
              <a:off x="556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9" name="Google Shape;8559;p6"/>
            <p:cNvSpPr/>
            <p:nvPr/>
          </p:nvSpPr>
          <p:spPr>
            <a:xfrm>
              <a:off x="566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0" name="Google Shape;8560;p6"/>
            <p:cNvSpPr/>
            <p:nvPr/>
          </p:nvSpPr>
          <p:spPr>
            <a:xfrm>
              <a:off x="57644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1" name="Google Shape;8561;p6"/>
            <p:cNvSpPr/>
            <p:nvPr/>
          </p:nvSpPr>
          <p:spPr>
            <a:xfrm>
              <a:off x="586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2" name="Google Shape;8562;p6"/>
            <p:cNvSpPr/>
            <p:nvPr/>
          </p:nvSpPr>
          <p:spPr>
            <a:xfrm>
              <a:off x="596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3" name="Google Shape;8563;p6"/>
            <p:cNvSpPr/>
            <p:nvPr/>
          </p:nvSpPr>
          <p:spPr>
            <a:xfrm>
              <a:off x="606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4" name="Google Shape;8564;p6"/>
            <p:cNvSpPr/>
            <p:nvPr/>
          </p:nvSpPr>
          <p:spPr>
            <a:xfrm>
              <a:off x="61710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5" name="Google Shape;8565;p6"/>
            <p:cNvSpPr/>
            <p:nvPr/>
          </p:nvSpPr>
          <p:spPr>
            <a:xfrm>
              <a:off x="627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6" name="Google Shape;8566;p6"/>
            <p:cNvSpPr/>
            <p:nvPr/>
          </p:nvSpPr>
          <p:spPr>
            <a:xfrm>
              <a:off x="637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7" name="Google Shape;8567;p6"/>
            <p:cNvSpPr/>
            <p:nvPr/>
          </p:nvSpPr>
          <p:spPr>
            <a:xfrm>
              <a:off x="64755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8" name="Google Shape;8568;p6"/>
            <p:cNvSpPr/>
            <p:nvPr/>
          </p:nvSpPr>
          <p:spPr>
            <a:xfrm>
              <a:off x="657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9" name="Google Shape;8569;p6"/>
            <p:cNvSpPr/>
            <p:nvPr/>
          </p:nvSpPr>
          <p:spPr>
            <a:xfrm>
              <a:off x="667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0" name="Google Shape;8570;p6"/>
            <p:cNvSpPr/>
            <p:nvPr/>
          </p:nvSpPr>
          <p:spPr>
            <a:xfrm>
              <a:off x="678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1" name="Google Shape;8571;p6"/>
            <p:cNvSpPr/>
            <p:nvPr/>
          </p:nvSpPr>
          <p:spPr>
            <a:xfrm>
              <a:off x="6881800" y="337257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2" name="Google Shape;8572;p6"/>
            <p:cNvSpPr/>
            <p:nvPr/>
          </p:nvSpPr>
          <p:spPr>
            <a:xfrm>
              <a:off x="698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3" name="Google Shape;8573;p6"/>
            <p:cNvSpPr/>
            <p:nvPr/>
          </p:nvSpPr>
          <p:spPr>
            <a:xfrm>
              <a:off x="708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4" name="Google Shape;8574;p6"/>
            <p:cNvSpPr/>
            <p:nvPr/>
          </p:nvSpPr>
          <p:spPr>
            <a:xfrm>
              <a:off x="7186600" y="337257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5" name="Google Shape;8575;p6"/>
            <p:cNvSpPr/>
            <p:nvPr/>
          </p:nvSpPr>
          <p:spPr>
            <a:xfrm>
              <a:off x="728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6" name="Google Shape;8576;p6"/>
            <p:cNvSpPr/>
            <p:nvPr/>
          </p:nvSpPr>
          <p:spPr>
            <a:xfrm>
              <a:off x="27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7" y="1632"/>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7" name="Google Shape;8577;p6"/>
            <p:cNvSpPr/>
            <p:nvPr/>
          </p:nvSpPr>
          <p:spPr>
            <a:xfrm>
              <a:off x="3807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8" name="Google Shape;8578;p6"/>
            <p:cNvSpPr/>
            <p:nvPr/>
          </p:nvSpPr>
          <p:spPr>
            <a:xfrm>
              <a:off x="4825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9" name="Google Shape;8579;p6"/>
            <p:cNvSpPr/>
            <p:nvPr/>
          </p:nvSpPr>
          <p:spPr>
            <a:xfrm>
              <a:off x="58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0" name="Google Shape;8580;p6"/>
            <p:cNvSpPr/>
            <p:nvPr/>
          </p:nvSpPr>
          <p:spPr>
            <a:xfrm>
              <a:off x="68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1" name="Google Shape;8581;p6"/>
            <p:cNvSpPr/>
            <p:nvPr/>
          </p:nvSpPr>
          <p:spPr>
            <a:xfrm>
              <a:off x="7873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2" name="Google Shape;8582;p6"/>
            <p:cNvSpPr/>
            <p:nvPr/>
          </p:nvSpPr>
          <p:spPr>
            <a:xfrm>
              <a:off x="8888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3" name="Google Shape;8583;p6"/>
            <p:cNvSpPr/>
            <p:nvPr/>
          </p:nvSpPr>
          <p:spPr>
            <a:xfrm>
              <a:off x="99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4" name="Google Shape;8584;p6"/>
            <p:cNvSpPr/>
            <p:nvPr/>
          </p:nvSpPr>
          <p:spPr>
            <a:xfrm>
              <a:off x="10918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5" name="Google Shape;8585;p6"/>
            <p:cNvSpPr/>
            <p:nvPr/>
          </p:nvSpPr>
          <p:spPr>
            <a:xfrm>
              <a:off x="11936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6" name="Google Shape;8586;p6"/>
            <p:cNvSpPr/>
            <p:nvPr/>
          </p:nvSpPr>
          <p:spPr>
            <a:xfrm>
              <a:off x="12951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7" name="Google Shape;8587;p6"/>
            <p:cNvSpPr/>
            <p:nvPr/>
          </p:nvSpPr>
          <p:spPr>
            <a:xfrm>
              <a:off x="13966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8" name="Google Shape;8588;p6"/>
            <p:cNvSpPr/>
            <p:nvPr/>
          </p:nvSpPr>
          <p:spPr>
            <a:xfrm>
              <a:off x="1498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9" name="Google Shape;8589;p6"/>
            <p:cNvSpPr/>
            <p:nvPr/>
          </p:nvSpPr>
          <p:spPr>
            <a:xfrm>
              <a:off x="15999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0" name="Google Shape;8590;p6"/>
            <p:cNvSpPr/>
            <p:nvPr/>
          </p:nvSpPr>
          <p:spPr>
            <a:xfrm>
              <a:off x="1701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1" name="Google Shape;8591;p6"/>
            <p:cNvSpPr/>
            <p:nvPr/>
          </p:nvSpPr>
          <p:spPr>
            <a:xfrm>
              <a:off x="18029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2" name="Google Shape;8592;p6"/>
            <p:cNvSpPr/>
            <p:nvPr/>
          </p:nvSpPr>
          <p:spPr>
            <a:xfrm>
              <a:off x="19044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3" name="Google Shape;8593;p6"/>
            <p:cNvSpPr/>
            <p:nvPr/>
          </p:nvSpPr>
          <p:spPr>
            <a:xfrm>
              <a:off x="20062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4" name="Google Shape;8594;p6"/>
            <p:cNvSpPr/>
            <p:nvPr/>
          </p:nvSpPr>
          <p:spPr>
            <a:xfrm>
              <a:off x="210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5" name="Google Shape;8595;p6"/>
            <p:cNvSpPr/>
            <p:nvPr/>
          </p:nvSpPr>
          <p:spPr>
            <a:xfrm>
              <a:off x="220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6" name="Google Shape;8596;p6"/>
            <p:cNvSpPr/>
            <p:nvPr/>
          </p:nvSpPr>
          <p:spPr>
            <a:xfrm>
              <a:off x="23110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7" name="Google Shape;8597;p6"/>
            <p:cNvSpPr/>
            <p:nvPr/>
          </p:nvSpPr>
          <p:spPr>
            <a:xfrm>
              <a:off x="241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8" name="Google Shape;8598;p6"/>
            <p:cNvSpPr/>
            <p:nvPr/>
          </p:nvSpPr>
          <p:spPr>
            <a:xfrm>
              <a:off x="251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9" name="Google Shape;8599;p6"/>
            <p:cNvSpPr/>
            <p:nvPr/>
          </p:nvSpPr>
          <p:spPr>
            <a:xfrm>
              <a:off x="261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0" name="Google Shape;8600;p6"/>
            <p:cNvSpPr/>
            <p:nvPr/>
          </p:nvSpPr>
          <p:spPr>
            <a:xfrm>
              <a:off x="271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1" name="Google Shape;8601;p6"/>
            <p:cNvSpPr/>
            <p:nvPr/>
          </p:nvSpPr>
          <p:spPr>
            <a:xfrm>
              <a:off x="281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2" name="Google Shape;8602;p6"/>
            <p:cNvSpPr/>
            <p:nvPr/>
          </p:nvSpPr>
          <p:spPr>
            <a:xfrm>
              <a:off x="292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3" name="Google Shape;8603;p6"/>
            <p:cNvSpPr/>
            <p:nvPr/>
          </p:nvSpPr>
          <p:spPr>
            <a:xfrm>
              <a:off x="302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4" name="Google Shape;8604;p6"/>
            <p:cNvSpPr/>
            <p:nvPr/>
          </p:nvSpPr>
          <p:spPr>
            <a:xfrm>
              <a:off x="312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5" name="Google Shape;8605;p6"/>
            <p:cNvSpPr/>
            <p:nvPr/>
          </p:nvSpPr>
          <p:spPr>
            <a:xfrm>
              <a:off x="322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6" name="Google Shape;8606;p6"/>
            <p:cNvSpPr/>
            <p:nvPr/>
          </p:nvSpPr>
          <p:spPr>
            <a:xfrm>
              <a:off x="33266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7" name="Google Shape;8607;p6"/>
            <p:cNvSpPr/>
            <p:nvPr/>
          </p:nvSpPr>
          <p:spPr>
            <a:xfrm>
              <a:off x="342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8" name="Google Shape;8608;p6"/>
            <p:cNvSpPr/>
            <p:nvPr/>
          </p:nvSpPr>
          <p:spPr>
            <a:xfrm>
              <a:off x="352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9" name="Google Shape;8609;p6"/>
            <p:cNvSpPr/>
            <p:nvPr/>
          </p:nvSpPr>
          <p:spPr>
            <a:xfrm>
              <a:off x="363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0" name="Google Shape;8610;p6"/>
            <p:cNvSpPr/>
            <p:nvPr/>
          </p:nvSpPr>
          <p:spPr>
            <a:xfrm>
              <a:off x="373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1" name="Google Shape;8611;p6"/>
            <p:cNvSpPr/>
            <p:nvPr/>
          </p:nvSpPr>
          <p:spPr>
            <a:xfrm>
              <a:off x="3834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2" name="Google Shape;8612;p6"/>
            <p:cNvSpPr/>
            <p:nvPr/>
          </p:nvSpPr>
          <p:spPr>
            <a:xfrm>
              <a:off x="393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3" name="Google Shape;8613;p6"/>
            <p:cNvSpPr/>
            <p:nvPr/>
          </p:nvSpPr>
          <p:spPr>
            <a:xfrm>
              <a:off x="403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4" name="Google Shape;8614;p6"/>
            <p:cNvSpPr/>
            <p:nvPr/>
          </p:nvSpPr>
          <p:spPr>
            <a:xfrm>
              <a:off x="413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5" name="Google Shape;8615;p6"/>
            <p:cNvSpPr/>
            <p:nvPr/>
          </p:nvSpPr>
          <p:spPr>
            <a:xfrm>
              <a:off x="42407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6" name="Google Shape;8616;p6"/>
            <p:cNvSpPr/>
            <p:nvPr/>
          </p:nvSpPr>
          <p:spPr>
            <a:xfrm>
              <a:off x="434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7" name="Google Shape;8617;p6"/>
            <p:cNvSpPr/>
            <p:nvPr/>
          </p:nvSpPr>
          <p:spPr>
            <a:xfrm>
              <a:off x="444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8" name="Google Shape;8618;p6"/>
            <p:cNvSpPr/>
            <p:nvPr/>
          </p:nvSpPr>
          <p:spPr>
            <a:xfrm>
              <a:off x="45455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9" name="Google Shape;8619;p6"/>
            <p:cNvSpPr/>
            <p:nvPr/>
          </p:nvSpPr>
          <p:spPr>
            <a:xfrm>
              <a:off x="464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0" name="Google Shape;8620;p6"/>
            <p:cNvSpPr/>
            <p:nvPr/>
          </p:nvSpPr>
          <p:spPr>
            <a:xfrm>
              <a:off x="474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1" name="Google Shape;8621;p6"/>
            <p:cNvSpPr/>
            <p:nvPr/>
          </p:nvSpPr>
          <p:spPr>
            <a:xfrm>
              <a:off x="485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2" name="Google Shape;8622;p6"/>
            <p:cNvSpPr/>
            <p:nvPr/>
          </p:nvSpPr>
          <p:spPr>
            <a:xfrm>
              <a:off x="495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3" name="Google Shape;8623;p6"/>
            <p:cNvSpPr/>
            <p:nvPr/>
          </p:nvSpPr>
          <p:spPr>
            <a:xfrm>
              <a:off x="505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4" name="Google Shape;8624;p6"/>
            <p:cNvSpPr/>
            <p:nvPr/>
          </p:nvSpPr>
          <p:spPr>
            <a:xfrm>
              <a:off x="515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5" name="Google Shape;8625;p6"/>
            <p:cNvSpPr/>
            <p:nvPr/>
          </p:nvSpPr>
          <p:spPr>
            <a:xfrm>
              <a:off x="52566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6" name="Google Shape;8626;p6"/>
            <p:cNvSpPr/>
            <p:nvPr/>
          </p:nvSpPr>
          <p:spPr>
            <a:xfrm>
              <a:off x="535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7" name="Google Shape;8627;p6"/>
            <p:cNvSpPr/>
            <p:nvPr/>
          </p:nvSpPr>
          <p:spPr>
            <a:xfrm>
              <a:off x="545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8" name="Google Shape;8628;p6"/>
            <p:cNvSpPr/>
            <p:nvPr/>
          </p:nvSpPr>
          <p:spPr>
            <a:xfrm>
              <a:off x="556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9" name="Google Shape;8629;p6"/>
            <p:cNvSpPr/>
            <p:nvPr/>
          </p:nvSpPr>
          <p:spPr>
            <a:xfrm>
              <a:off x="566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0" name="Google Shape;8630;p6"/>
            <p:cNvSpPr/>
            <p:nvPr/>
          </p:nvSpPr>
          <p:spPr>
            <a:xfrm>
              <a:off x="57644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1" name="Google Shape;8631;p6"/>
            <p:cNvSpPr/>
            <p:nvPr/>
          </p:nvSpPr>
          <p:spPr>
            <a:xfrm>
              <a:off x="586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2" name="Google Shape;8632;p6"/>
            <p:cNvSpPr/>
            <p:nvPr/>
          </p:nvSpPr>
          <p:spPr>
            <a:xfrm>
              <a:off x="596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3" name="Google Shape;8633;p6"/>
            <p:cNvSpPr/>
            <p:nvPr/>
          </p:nvSpPr>
          <p:spPr>
            <a:xfrm>
              <a:off x="606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4" name="Google Shape;8634;p6"/>
            <p:cNvSpPr/>
            <p:nvPr/>
          </p:nvSpPr>
          <p:spPr>
            <a:xfrm>
              <a:off x="61710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5" name="Google Shape;8635;p6"/>
            <p:cNvSpPr/>
            <p:nvPr/>
          </p:nvSpPr>
          <p:spPr>
            <a:xfrm>
              <a:off x="627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6" name="Google Shape;8636;p6"/>
            <p:cNvSpPr/>
            <p:nvPr/>
          </p:nvSpPr>
          <p:spPr>
            <a:xfrm>
              <a:off x="637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7" name="Google Shape;8637;p6"/>
            <p:cNvSpPr/>
            <p:nvPr/>
          </p:nvSpPr>
          <p:spPr>
            <a:xfrm>
              <a:off x="64755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8" name="Google Shape;8638;p6"/>
            <p:cNvSpPr/>
            <p:nvPr/>
          </p:nvSpPr>
          <p:spPr>
            <a:xfrm>
              <a:off x="657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9" name="Google Shape;8639;p6"/>
            <p:cNvSpPr/>
            <p:nvPr/>
          </p:nvSpPr>
          <p:spPr>
            <a:xfrm>
              <a:off x="667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0" name="Google Shape;8640;p6"/>
            <p:cNvSpPr/>
            <p:nvPr/>
          </p:nvSpPr>
          <p:spPr>
            <a:xfrm>
              <a:off x="678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1" name="Google Shape;8641;p6"/>
            <p:cNvSpPr/>
            <p:nvPr/>
          </p:nvSpPr>
          <p:spPr>
            <a:xfrm>
              <a:off x="6881800" y="3527650"/>
              <a:ext cx="52700" cy="52400"/>
            </a:xfrm>
            <a:custGeom>
              <a:avLst/>
              <a:gdLst/>
              <a:ahLst/>
              <a:cxnLst/>
              <a:rect l="l" t="t" r="r" b="b"/>
              <a:pathLst>
                <a:path w="2108" h="2096" extrusionOk="0">
                  <a:moveTo>
                    <a:pt x="1060" y="0"/>
                  </a:moveTo>
                  <a:cubicBezTo>
                    <a:pt x="477" y="0"/>
                    <a:pt x="1" y="465"/>
                    <a:pt x="1" y="1048"/>
                  </a:cubicBezTo>
                  <a:cubicBezTo>
                    <a:pt x="1"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2" name="Google Shape;8642;p6"/>
            <p:cNvSpPr/>
            <p:nvPr/>
          </p:nvSpPr>
          <p:spPr>
            <a:xfrm>
              <a:off x="698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3" name="Google Shape;8643;p6"/>
            <p:cNvSpPr/>
            <p:nvPr/>
          </p:nvSpPr>
          <p:spPr>
            <a:xfrm>
              <a:off x="708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4" name="Google Shape;8644;p6"/>
            <p:cNvSpPr/>
            <p:nvPr/>
          </p:nvSpPr>
          <p:spPr>
            <a:xfrm>
              <a:off x="7186600" y="3527650"/>
              <a:ext cx="52400" cy="52400"/>
            </a:xfrm>
            <a:custGeom>
              <a:avLst/>
              <a:gdLst/>
              <a:ahLst/>
              <a:cxnLst/>
              <a:rect l="l" t="t" r="r" b="b"/>
              <a:pathLst>
                <a:path w="2096" h="2096" extrusionOk="0">
                  <a:moveTo>
                    <a:pt x="1048" y="0"/>
                  </a:moveTo>
                  <a:cubicBezTo>
                    <a:pt x="477" y="0"/>
                    <a:pt x="1" y="465"/>
                    <a:pt x="1" y="1048"/>
                  </a:cubicBezTo>
                  <a:cubicBezTo>
                    <a:pt x="1"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5" name="Google Shape;8645;p6"/>
            <p:cNvSpPr/>
            <p:nvPr/>
          </p:nvSpPr>
          <p:spPr>
            <a:xfrm>
              <a:off x="728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6" name="Google Shape;8646;p6"/>
            <p:cNvSpPr/>
            <p:nvPr/>
          </p:nvSpPr>
          <p:spPr>
            <a:xfrm>
              <a:off x="27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7" name="Google Shape;8647;p6"/>
            <p:cNvSpPr/>
            <p:nvPr/>
          </p:nvSpPr>
          <p:spPr>
            <a:xfrm>
              <a:off x="3807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8" name="Google Shape;8648;p6"/>
            <p:cNvSpPr/>
            <p:nvPr/>
          </p:nvSpPr>
          <p:spPr>
            <a:xfrm>
              <a:off x="4825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9" name="Google Shape;8649;p6"/>
            <p:cNvSpPr/>
            <p:nvPr/>
          </p:nvSpPr>
          <p:spPr>
            <a:xfrm>
              <a:off x="58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0" name="Google Shape;8650;p6"/>
            <p:cNvSpPr/>
            <p:nvPr/>
          </p:nvSpPr>
          <p:spPr>
            <a:xfrm>
              <a:off x="68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1" name="Google Shape;8651;p6"/>
            <p:cNvSpPr/>
            <p:nvPr/>
          </p:nvSpPr>
          <p:spPr>
            <a:xfrm>
              <a:off x="7873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2" name="Google Shape;8652;p6"/>
            <p:cNvSpPr/>
            <p:nvPr/>
          </p:nvSpPr>
          <p:spPr>
            <a:xfrm>
              <a:off x="8888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3" name="Google Shape;8653;p6"/>
            <p:cNvSpPr/>
            <p:nvPr/>
          </p:nvSpPr>
          <p:spPr>
            <a:xfrm>
              <a:off x="99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4" name="Google Shape;8654;p6"/>
            <p:cNvSpPr/>
            <p:nvPr/>
          </p:nvSpPr>
          <p:spPr>
            <a:xfrm>
              <a:off x="10918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5" name="Google Shape;8655;p6"/>
            <p:cNvSpPr/>
            <p:nvPr/>
          </p:nvSpPr>
          <p:spPr>
            <a:xfrm>
              <a:off x="11936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6" name="Google Shape;8656;p6"/>
            <p:cNvSpPr/>
            <p:nvPr/>
          </p:nvSpPr>
          <p:spPr>
            <a:xfrm>
              <a:off x="12951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7" name="Google Shape;8657;p6"/>
            <p:cNvSpPr/>
            <p:nvPr/>
          </p:nvSpPr>
          <p:spPr>
            <a:xfrm>
              <a:off x="13966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8" name="Google Shape;8658;p6"/>
            <p:cNvSpPr/>
            <p:nvPr/>
          </p:nvSpPr>
          <p:spPr>
            <a:xfrm>
              <a:off x="1498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9" name="Google Shape;8659;p6"/>
            <p:cNvSpPr/>
            <p:nvPr/>
          </p:nvSpPr>
          <p:spPr>
            <a:xfrm>
              <a:off x="15999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0" name="Google Shape;8660;p6"/>
            <p:cNvSpPr/>
            <p:nvPr/>
          </p:nvSpPr>
          <p:spPr>
            <a:xfrm>
              <a:off x="1701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1" name="Google Shape;8661;p6"/>
            <p:cNvSpPr/>
            <p:nvPr/>
          </p:nvSpPr>
          <p:spPr>
            <a:xfrm>
              <a:off x="18029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2" name="Google Shape;8662;p6"/>
            <p:cNvSpPr/>
            <p:nvPr/>
          </p:nvSpPr>
          <p:spPr>
            <a:xfrm>
              <a:off x="19044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3" name="Google Shape;8663;p6"/>
            <p:cNvSpPr/>
            <p:nvPr/>
          </p:nvSpPr>
          <p:spPr>
            <a:xfrm>
              <a:off x="20062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4" name="Google Shape;8664;p6"/>
            <p:cNvSpPr/>
            <p:nvPr/>
          </p:nvSpPr>
          <p:spPr>
            <a:xfrm>
              <a:off x="210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5" name="Google Shape;8665;p6"/>
            <p:cNvSpPr/>
            <p:nvPr/>
          </p:nvSpPr>
          <p:spPr>
            <a:xfrm>
              <a:off x="220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6" name="Google Shape;8666;p6"/>
            <p:cNvSpPr/>
            <p:nvPr/>
          </p:nvSpPr>
          <p:spPr>
            <a:xfrm>
              <a:off x="23110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7" name="Google Shape;8667;p6"/>
            <p:cNvSpPr/>
            <p:nvPr/>
          </p:nvSpPr>
          <p:spPr>
            <a:xfrm>
              <a:off x="241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8" name="Google Shape;8668;p6"/>
            <p:cNvSpPr/>
            <p:nvPr/>
          </p:nvSpPr>
          <p:spPr>
            <a:xfrm>
              <a:off x="251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9" name="Google Shape;8669;p6"/>
            <p:cNvSpPr/>
            <p:nvPr/>
          </p:nvSpPr>
          <p:spPr>
            <a:xfrm>
              <a:off x="261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0" name="Google Shape;8670;p6"/>
            <p:cNvSpPr/>
            <p:nvPr/>
          </p:nvSpPr>
          <p:spPr>
            <a:xfrm>
              <a:off x="271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1" name="Google Shape;8671;p6"/>
            <p:cNvSpPr/>
            <p:nvPr/>
          </p:nvSpPr>
          <p:spPr>
            <a:xfrm>
              <a:off x="281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2" name="Google Shape;8672;p6"/>
            <p:cNvSpPr/>
            <p:nvPr/>
          </p:nvSpPr>
          <p:spPr>
            <a:xfrm>
              <a:off x="292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3" name="Google Shape;8673;p6"/>
            <p:cNvSpPr/>
            <p:nvPr/>
          </p:nvSpPr>
          <p:spPr>
            <a:xfrm>
              <a:off x="302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4" name="Google Shape;8674;p6"/>
            <p:cNvSpPr/>
            <p:nvPr/>
          </p:nvSpPr>
          <p:spPr>
            <a:xfrm>
              <a:off x="312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5" name="Google Shape;8675;p6"/>
            <p:cNvSpPr/>
            <p:nvPr/>
          </p:nvSpPr>
          <p:spPr>
            <a:xfrm>
              <a:off x="322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6" name="Google Shape;8676;p6"/>
            <p:cNvSpPr/>
            <p:nvPr/>
          </p:nvSpPr>
          <p:spPr>
            <a:xfrm>
              <a:off x="33266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7" name="Google Shape;8677;p6"/>
            <p:cNvSpPr/>
            <p:nvPr/>
          </p:nvSpPr>
          <p:spPr>
            <a:xfrm>
              <a:off x="342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8" name="Google Shape;8678;p6"/>
            <p:cNvSpPr/>
            <p:nvPr/>
          </p:nvSpPr>
          <p:spPr>
            <a:xfrm>
              <a:off x="352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9" name="Google Shape;8679;p6"/>
            <p:cNvSpPr/>
            <p:nvPr/>
          </p:nvSpPr>
          <p:spPr>
            <a:xfrm>
              <a:off x="363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0" name="Google Shape;8680;p6"/>
            <p:cNvSpPr/>
            <p:nvPr/>
          </p:nvSpPr>
          <p:spPr>
            <a:xfrm>
              <a:off x="373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1" name="Google Shape;8681;p6"/>
            <p:cNvSpPr/>
            <p:nvPr/>
          </p:nvSpPr>
          <p:spPr>
            <a:xfrm>
              <a:off x="3834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2" name="Google Shape;8682;p6"/>
            <p:cNvSpPr/>
            <p:nvPr/>
          </p:nvSpPr>
          <p:spPr>
            <a:xfrm>
              <a:off x="393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3" name="Google Shape;8683;p6"/>
            <p:cNvSpPr/>
            <p:nvPr/>
          </p:nvSpPr>
          <p:spPr>
            <a:xfrm>
              <a:off x="403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4" name="Google Shape;8684;p6"/>
            <p:cNvSpPr/>
            <p:nvPr/>
          </p:nvSpPr>
          <p:spPr>
            <a:xfrm>
              <a:off x="413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5" name="Google Shape;8685;p6"/>
            <p:cNvSpPr/>
            <p:nvPr/>
          </p:nvSpPr>
          <p:spPr>
            <a:xfrm>
              <a:off x="42407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6" name="Google Shape;8686;p6"/>
            <p:cNvSpPr/>
            <p:nvPr/>
          </p:nvSpPr>
          <p:spPr>
            <a:xfrm>
              <a:off x="434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7" name="Google Shape;8687;p6"/>
            <p:cNvSpPr/>
            <p:nvPr/>
          </p:nvSpPr>
          <p:spPr>
            <a:xfrm>
              <a:off x="444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8" name="Google Shape;8688;p6"/>
            <p:cNvSpPr/>
            <p:nvPr/>
          </p:nvSpPr>
          <p:spPr>
            <a:xfrm>
              <a:off x="45455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9" name="Google Shape;8689;p6"/>
            <p:cNvSpPr/>
            <p:nvPr/>
          </p:nvSpPr>
          <p:spPr>
            <a:xfrm>
              <a:off x="464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0" name="Google Shape;8690;p6"/>
            <p:cNvSpPr/>
            <p:nvPr/>
          </p:nvSpPr>
          <p:spPr>
            <a:xfrm>
              <a:off x="474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1" name="Google Shape;8691;p6"/>
            <p:cNvSpPr/>
            <p:nvPr/>
          </p:nvSpPr>
          <p:spPr>
            <a:xfrm>
              <a:off x="485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2" name="Google Shape;8692;p6"/>
            <p:cNvSpPr/>
            <p:nvPr/>
          </p:nvSpPr>
          <p:spPr>
            <a:xfrm>
              <a:off x="495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3" name="Google Shape;8693;p6"/>
            <p:cNvSpPr/>
            <p:nvPr/>
          </p:nvSpPr>
          <p:spPr>
            <a:xfrm>
              <a:off x="505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4" name="Google Shape;8694;p6"/>
            <p:cNvSpPr/>
            <p:nvPr/>
          </p:nvSpPr>
          <p:spPr>
            <a:xfrm>
              <a:off x="515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5" name="Google Shape;8695;p6"/>
            <p:cNvSpPr/>
            <p:nvPr/>
          </p:nvSpPr>
          <p:spPr>
            <a:xfrm>
              <a:off x="52566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6" name="Google Shape;8696;p6"/>
            <p:cNvSpPr/>
            <p:nvPr/>
          </p:nvSpPr>
          <p:spPr>
            <a:xfrm>
              <a:off x="535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7" name="Google Shape;8697;p6"/>
            <p:cNvSpPr/>
            <p:nvPr/>
          </p:nvSpPr>
          <p:spPr>
            <a:xfrm>
              <a:off x="545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8" name="Google Shape;8698;p6"/>
            <p:cNvSpPr/>
            <p:nvPr/>
          </p:nvSpPr>
          <p:spPr>
            <a:xfrm>
              <a:off x="556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9" name="Google Shape;8699;p6"/>
            <p:cNvSpPr/>
            <p:nvPr/>
          </p:nvSpPr>
          <p:spPr>
            <a:xfrm>
              <a:off x="566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0" name="Google Shape;8700;p6"/>
            <p:cNvSpPr/>
            <p:nvPr/>
          </p:nvSpPr>
          <p:spPr>
            <a:xfrm>
              <a:off x="57644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1" name="Google Shape;8701;p6"/>
            <p:cNvSpPr/>
            <p:nvPr/>
          </p:nvSpPr>
          <p:spPr>
            <a:xfrm>
              <a:off x="586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2" name="Google Shape;8702;p6"/>
            <p:cNvSpPr/>
            <p:nvPr/>
          </p:nvSpPr>
          <p:spPr>
            <a:xfrm>
              <a:off x="596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3" name="Google Shape;8703;p6"/>
            <p:cNvSpPr/>
            <p:nvPr/>
          </p:nvSpPr>
          <p:spPr>
            <a:xfrm>
              <a:off x="606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4" name="Google Shape;8704;p6"/>
            <p:cNvSpPr/>
            <p:nvPr/>
          </p:nvSpPr>
          <p:spPr>
            <a:xfrm>
              <a:off x="61710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5" name="Google Shape;8705;p6"/>
            <p:cNvSpPr/>
            <p:nvPr/>
          </p:nvSpPr>
          <p:spPr>
            <a:xfrm>
              <a:off x="627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6" name="Google Shape;8706;p6"/>
            <p:cNvSpPr/>
            <p:nvPr/>
          </p:nvSpPr>
          <p:spPr>
            <a:xfrm>
              <a:off x="637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7" name="Google Shape;8707;p6"/>
            <p:cNvSpPr/>
            <p:nvPr/>
          </p:nvSpPr>
          <p:spPr>
            <a:xfrm>
              <a:off x="64755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8" name="Google Shape;8708;p6"/>
            <p:cNvSpPr/>
            <p:nvPr/>
          </p:nvSpPr>
          <p:spPr>
            <a:xfrm>
              <a:off x="657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9" name="Google Shape;8709;p6"/>
            <p:cNvSpPr/>
            <p:nvPr/>
          </p:nvSpPr>
          <p:spPr>
            <a:xfrm>
              <a:off x="667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0" name="Google Shape;8710;p6"/>
            <p:cNvSpPr/>
            <p:nvPr/>
          </p:nvSpPr>
          <p:spPr>
            <a:xfrm>
              <a:off x="678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1" name="Google Shape;8711;p6"/>
            <p:cNvSpPr/>
            <p:nvPr/>
          </p:nvSpPr>
          <p:spPr>
            <a:xfrm>
              <a:off x="6881800" y="3682725"/>
              <a:ext cx="52700" cy="52400"/>
            </a:xfrm>
            <a:custGeom>
              <a:avLst/>
              <a:gdLst/>
              <a:ahLst/>
              <a:cxnLst/>
              <a:rect l="l" t="t" r="r" b="b"/>
              <a:pathLst>
                <a:path w="2108" h="2096"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2" name="Google Shape;8712;p6"/>
            <p:cNvSpPr/>
            <p:nvPr/>
          </p:nvSpPr>
          <p:spPr>
            <a:xfrm>
              <a:off x="698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3" name="Google Shape;8713;p6"/>
            <p:cNvSpPr/>
            <p:nvPr/>
          </p:nvSpPr>
          <p:spPr>
            <a:xfrm>
              <a:off x="708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4" name="Google Shape;8714;p6"/>
            <p:cNvSpPr/>
            <p:nvPr/>
          </p:nvSpPr>
          <p:spPr>
            <a:xfrm>
              <a:off x="7186600" y="3682725"/>
              <a:ext cx="52400" cy="52400"/>
            </a:xfrm>
            <a:custGeom>
              <a:avLst/>
              <a:gdLst/>
              <a:ahLst/>
              <a:cxnLst/>
              <a:rect l="l" t="t" r="r" b="b"/>
              <a:pathLst>
                <a:path w="2096" h="2096"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5" name="Google Shape;8715;p6"/>
            <p:cNvSpPr/>
            <p:nvPr/>
          </p:nvSpPr>
          <p:spPr>
            <a:xfrm>
              <a:off x="728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6" name="Google Shape;8716;p6"/>
            <p:cNvSpPr/>
            <p:nvPr/>
          </p:nvSpPr>
          <p:spPr>
            <a:xfrm>
              <a:off x="27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7" name="Google Shape;8717;p6"/>
            <p:cNvSpPr/>
            <p:nvPr/>
          </p:nvSpPr>
          <p:spPr>
            <a:xfrm>
              <a:off x="3807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8" name="Google Shape;8718;p6"/>
            <p:cNvSpPr/>
            <p:nvPr/>
          </p:nvSpPr>
          <p:spPr>
            <a:xfrm>
              <a:off x="4825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9" name="Google Shape;8719;p6"/>
            <p:cNvSpPr/>
            <p:nvPr/>
          </p:nvSpPr>
          <p:spPr>
            <a:xfrm>
              <a:off x="58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0" name="Google Shape;8720;p6"/>
            <p:cNvSpPr/>
            <p:nvPr/>
          </p:nvSpPr>
          <p:spPr>
            <a:xfrm>
              <a:off x="68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1" name="Google Shape;8721;p6"/>
            <p:cNvSpPr/>
            <p:nvPr/>
          </p:nvSpPr>
          <p:spPr>
            <a:xfrm>
              <a:off x="7873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2" name="Google Shape;8722;p6"/>
            <p:cNvSpPr/>
            <p:nvPr/>
          </p:nvSpPr>
          <p:spPr>
            <a:xfrm>
              <a:off x="8888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3" name="Google Shape;8723;p6"/>
            <p:cNvSpPr/>
            <p:nvPr/>
          </p:nvSpPr>
          <p:spPr>
            <a:xfrm>
              <a:off x="99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4" name="Google Shape;8724;p6"/>
            <p:cNvSpPr/>
            <p:nvPr/>
          </p:nvSpPr>
          <p:spPr>
            <a:xfrm>
              <a:off x="10918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5" name="Google Shape;8725;p6"/>
            <p:cNvSpPr/>
            <p:nvPr/>
          </p:nvSpPr>
          <p:spPr>
            <a:xfrm>
              <a:off x="11936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6" name="Google Shape;8726;p6"/>
            <p:cNvSpPr/>
            <p:nvPr/>
          </p:nvSpPr>
          <p:spPr>
            <a:xfrm>
              <a:off x="12951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7" name="Google Shape;8727;p6"/>
            <p:cNvSpPr/>
            <p:nvPr/>
          </p:nvSpPr>
          <p:spPr>
            <a:xfrm>
              <a:off x="13966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8" name="Google Shape;8728;p6"/>
            <p:cNvSpPr/>
            <p:nvPr/>
          </p:nvSpPr>
          <p:spPr>
            <a:xfrm>
              <a:off x="1498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9" name="Google Shape;8729;p6"/>
            <p:cNvSpPr/>
            <p:nvPr/>
          </p:nvSpPr>
          <p:spPr>
            <a:xfrm>
              <a:off x="15999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0" name="Google Shape;8730;p6"/>
            <p:cNvSpPr/>
            <p:nvPr/>
          </p:nvSpPr>
          <p:spPr>
            <a:xfrm>
              <a:off x="1701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1" name="Google Shape;8731;p6"/>
            <p:cNvSpPr/>
            <p:nvPr/>
          </p:nvSpPr>
          <p:spPr>
            <a:xfrm>
              <a:off x="18029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2" name="Google Shape;8732;p6"/>
            <p:cNvSpPr/>
            <p:nvPr/>
          </p:nvSpPr>
          <p:spPr>
            <a:xfrm>
              <a:off x="19044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3" name="Google Shape;8733;p6"/>
            <p:cNvSpPr/>
            <p:nvPr/>
          </p:nvSpPr>
          <p:spPr>
            <a:xfrm>
              <a:off x="20062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4" name="Google Shape;8734;p6"/>
            <p:cNvSpPr/>
            <p:nvPr/>
          </p:nvSpPr>
          <p:spPr>
            <a:xfrm>
              <a:off x="210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5" name="Google Shape;8735;p6"/>
            <p:cNvSpPr/>
            <p:nvPr/>
          </p:nvSpPr>
          <p:spPr>
            <a:xfrm>
              <a:off x="220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6" name="Google Shape;8736;p6"/>
            <p:cNvSpPr/>
            <p:nvPr/>
          </p:nvSpPr>
          <p:spPr>
            <a:xfrm>
              <a:off x="23110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7" name="Google Shape;8737;p6"/>
            <p:cNvSpPr/>
            <p:nvPr/>
          </p:nvSpPr>
          <p:spPr>
            <a:xfrm>
              <a:off x="241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8" name="Google Shape;8738;p6"/>
            <p:cNvSpPr/>
            <p:nvPr/>
          </p:nvSpPr>
          <p:spPr>
            <a:xfrm>
              <a:off x="251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9" name="Google Shape;8739;p6"/>
            <p:cNvSpPr/>
            <p:nvPr/>
          </p:nvSpPr>
          <p:spPr>
            <a:xfrm>
              <a:off x="261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0" name="Google Shape;8740;p6"/>
            <p:cNvSpPr/>
            <p:nvPr/>
          </p:nvSpPr>
          <p:spPr>
            <a:xfrm>
              <a:off x="271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1" name="Google Shape;8741;p6"/>
            <p:cNvSpPr/>
            <p:nvPr/>
          </p:nvSpPr>
          <p:spPr>
            <a:xfrm>
              <a:off x="281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2" name="Google Shape;8742;p6"/>
            <p:cNvSpPr/>
            <p:nvPr/>
          </p:nvSpPr>
          <p:spPr>
            <a:xfrm>
              <a:off x="292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3" name="Google Shape;8743;p6"/>
            <p:cNvSpPr/>
            <p:nvPr/>
          </p:nvSpPr>
          <p:spPr>
            <a:xfrm>
              <a:off x="302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4" name="Google Shape;8744;p6"/>
            <p:cNvSpPr/>
            <p:nvPr/>
          </p:nvSpPr>
          <p:spPr>
            <a:xfrm>
              <a:off x="312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5" name="Google Shape;8745;p6"/>
            <p:cNvSpPr/>
            <p:nvPr/>
          </p:nvSpPr>
          <p:spPr>
            <a:xfrm>
              <a:off x="322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6" name="Google Shape;8746;p6"/>
            <p:cNvSpPr/>
            <p:nvPr/>
          </p:nvSpPr>
          <p:spPr>
            <a:xfrm>
              <a:off x="33266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7" name="Google Shape;8747;p6"/>
            <p:cNvSpPr/>
            <p:nvPr/>
          </p:nvSpPr>
          <p:spPr>
            <a:xfrm>
              <a:off x="342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8" name="Google Shape;8748;p6"/>
            <p:cNvSpPr/>
            <p:nvPr/>
          </p:nvSpPr>
          <p:spPr>
            <a:xfrm>
              <a:off x="352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9" name="Google Shape;8749;p6"/>
            <p:cNvSpPr/>
            <p:nvPr/>
          </p:nvSpPr>
          <p:spPr>
            <a:xfrm>
              <a:off x="363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0" name="Google Shape;8750;p6"/>
            <p:cNvSpPr/>
            <p:nvPr/>
          </p:nvSpPr>
          <p:spPr>
            <a:xfrm>
              <a:off x="373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1" name="Google Shape;8751;p6"/>
            <p:cNvSpPr/>
            <p:nvPr/>
          </p:nvSpPr>
          <p:spPr>
            <a:xfrm>
              <a:off x="3834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2" name="Google Shape;8752;p6"/>
            <p:cNvSpPr/>
            <p:nvPr/>
          </p:nvSpPr>
          <p:spPr>
            <a:xfrm>
              <a:off x="393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3" name="Google Shape;8753;p6"/>
            <p:cNvSpPr/>
            <p:nvPr/>
          </p:nvSpPr>
          <p:spPr>
            <a:xfrm>
              <a:off x="403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4" name="Google Shape;8754;p6"/>
            <p:cNvSpPr/>
            <p:nvPr/>
          </p:nvSpPr>
          <p:spPr>
            <a:xfrm>
              <a:off x="413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5" name="Google Shape;8755;p6"/>
            <p:cNvSpPr/>
            <p:nvPr/>
          </p:nvSpPr>
          <p:spPr>
            <a:xfrm>
              <a:off x="42407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6" name="Google Shape;8756;p6"/>
            <p:cNvSpPr/>
            <p:nvPr/>
          </p:nvSpPr>
          <p:spPr>
            <a:xfrm>
              <a:off x="434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7" name="Google Shape;8757;p6"/>
            <p:cNvSpPr/>
            <p:nvPr/>
          </p:nvSpPr>
          <p:spPr>
            <a:xfrm>
              <a:off x="444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8" name="Google Shape;8758;p6"/>
            <p:cNvSpPr/>
            <p:nvPr/>
          </p:nvSpPr>
          <p:spPr>
            <a:xfrm>
              <a:off x="45455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9" name="Google Shape;8759;p6"/>
            <p:cNvSpPr/>
            <p:nvPr/>
          </p:nvSpPr>
          <p:spPr>
            <a:xfrm>
              <a:off x="464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0" name="Google Shape;8760;p6"/>
            <p:cNvSpPr/>
            <p:nvPr/>
          </p:nvSpPr>
          <p:spPr>
            <a:xfrm>
              <a:off x="474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1" name="Google Shape;8761;p6"/>
            <p:cNvSpPr/>
            <p:nvPr/>
          </p:nvSpPr>
          <p:spPr>
            <a:xfrm>
              <a:off x="485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2" name="Google Shape;8762;p6"/>
            <p:cNvSpPr/>
            <p:nvPr/>
          </p:nvSpPr>
          <p:spPr>
            <a:xfrm>
              <a:off x="495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3" name="Google Shape;8763;p6"/>
            <p:cNvSpPr/>
            <p:nvPr/>
          </p:nvSpPr>
          <p:spPr>
            <a:xfrm>
              <a:off x="505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4" name="Google Shape;8764;p6"/>
            <p:cNvSpPr/>
            <p:nvPr/>
          </p:nvSpPr>
          <p:spPr>
            <a:xfrm>
              <a:off x="515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5" name="Google Shape;8765;p6"/>
            <p:cNvSpPr/>
            <p:nvPr/>
          </p:nvSpPr>
          <p:spPr>
            <a:xfrm>
              <a:off x="52566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6" name="Google Shape;8766;p6"/>
            <p:cNvSpPr/>
            <p:nvPr/>
          </p:nvSpPr>
          <p:spPr>
            <a:xfrm>
              <a:off x="535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7" name="Google Shape;8767;p6"/>
            <p:cNvSpPr/>
            <p:nvPr/>
          </p:nvSpPr>
          <p:spPr>
            <a:xfrm>
              <a:off x="545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8" name="Google Shape;8768;p6"/>
            <p:cNvSpPr/>
            <p:nvPr/>
          </p:nvSpPr>
          <p:spPr>
            <a:xfrm>
              <a:off x="556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9" name="Google Shape;8769;p6"/>
            <p:cNvSpPr/>
            <p:nvPr/>
          </p:nvSpPr>
          <p:spPr>
            <a:xfrm>
              <a:off x="566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0" name="Google Shape;8770;p6"/>
            <p:cNvSpPr/>
            <p:nvPr/>
          </p:nvSpPr>
          <p:spPr>
            <a:xfrm>
              <a:off x="57644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1" name="Google Shape;8771;p6"/>
            <p:cNvSpPr/>
            <p:nvPr/>
          </p:nvSpPr>
          <p:spPr>
            <a:xfrm>
              <a:off x="586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2" name="Google Shape;8772;p6"/>
            <p:cNvSpPr/>
            <p:nvPr/>
          </p:nvSpPr>
          <p:spPr>
            <a:xfrm>
              <a:off x="596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3" name="Google Shape;8773;p6"/>
            <p:cNvSpPr/>
            <p:nvPr/>
          </p:nvSpPr>
          <p:spPr>
            <a:xfrm>
              <a:off x="606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4" name="Google Shape;8774;p6"/>
            <p:cNvSpPr/>
            <p:nvPr/>
          </p:nvSpPr>
          <p:spPr>
            <a:xfrm>
              <a:off x="61710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5" name="Google Shape;8775;p6"/>
            <p:cNvSpPr/>
            <p:nvPr/>
          </p:nvSpPr>
          <p:spPr>
            <a:xfrm>
              <a:off x="627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6" name="Google Shape;8776;p6"/>
            <p:cNvSpPr/>
            <p:nvPr/>
          </p:nvSpPr>
          <p:spPr>
            <a:xfrm>
              <a:off x="637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7" name="Google Shape;8777;p6"/>
            <p:cNvSpPr/>
            <p:nvPr/>
          </p:nvSpPr>
          <p:spPr>
            <a:xfrm>
              <a:off x="64755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8" name="Google Shape;8778;p6"/>
            <p:cNvSpPr/>
            <p:nvPr/>
          </p:nvSpPr>
          <p:spPr>
            <a:xfrm>
              <a:off x="657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9" name="Google Shape;8779;p6"/>
            <p:cNvSpPr/>
            <p:nvPr/>
          </p:nvSpPr>
          <p:spPr>
            <a:xfrm>
              <a:off x="667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0" name="Google Shape;8780;p6"/>
            <p:cNvSpPr/>
            <p:nvPr/>
          </p:nvSpPr>
          <p:spPr>
            <a:xfrm>
              <a:off x="678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1" name="Google Shape;8781;p6"/>
            <p:cNvSpPr/>
            <p:nvPr/>
          </p:nvSpPr>
          <p:spPr>
            <a:xfrm>
              <a:off x="6881800" y="3837800"/>
              <a:ext cx="52700" cy="52425"/>
            </a:xfrm>
            <a:custGeom>
              <a:avLst/>
              <a:gdLst/>
              <a:ahLst/>
              <a:cxnLst/>
              <a:rect l="l" t="t" r="r" b="b"/>
              <a:pathLst>
                <a:path w="2108" h="2097"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2" name="Google Shape;8782;p6"/>
            <p:cNvSpPr/>
            <p:nvPr/>
          </p:nvSpPr>
          <p:spPr>
            <a:xfrm>
              <a:off x="698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3" name="Google Shape;8783;p6"/>
            <p:cNvSpPr/>
            <p:nvPr/>
          </p:nvSpPr>
          <p:spPr>
            <a:xfrm>
              <a:off x="708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4" name="Google Shape;8784;p6"/>
            <p:cNvSpPr/>
            <p:nvPr/>
          </p:nvSpPr>
          <p:spPr>
            <a:xfrm>
              <a:off x="7186600" y="3837800"/>
              <a:ext cx="52400" cy="52425"/>
            </a:xfrm>
            <a:custGeom>
              <a:avLst/>
              <a:gdLst/>
              <a:ahLst/>
              <a:cxnLst/>
              <a:rect l="l" t="t" r="r" b="b"/>
              <a:pathLst>
                <a:path w="2096" h="2097"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5" name="Google Shape;8785;p6"/>
            <p:cNvSpPr/>
            <p:nvPr/>
          </p:nvSpPr>
          <p:spPr>
            <a:xfrm>
              <a:off x="728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6" name="Google Shape;8786;p6"/>
            <p:cNvSpPr/>
            <p:nvPr/>
          </p:nvSpPr>
          <p:spPr>
            <a:xfrm>
              <a:off x="27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7" name="Google Shape;8787;p6"/>
            <p:cNvSpPr/>
            <p:nvPr/>
          </p:nvSpPr>
          <p:spPr>
            <a:xfrm>
              <a:off x="3807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8" name="Google Shape;8788;p6"/>
            <p:cNvSpPr/>
            <p:nvPr/>
          </p:nvSpPr>
          <p:spPr>
            <a:xfrm>
              <a:off x="4825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9" name="Google Shape;8789;p6"/>
            <p:cNvSpPr/>
            <p:nvPr/>
          </p:nvSpPr>
          <p:spPr>
            <a:xfrm>
              <a:off x="58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0" name="Google Shape;8790;p6"/>
            <p:cNvSpPr/>
            <p:nvPr/>
          </p:nvSpPr>
          <p:spPr>
            <a:xfrm>
              <a:off x="68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1" name="Google Shape;8791;p6"/>
            <p:cNvSpPr/>
            <p:nvPr/>
          </p:nvSpPr>
          <p:spPr>
            <a:xfrm>
              <a:off x="7873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2" name="Google Shape;8792;p6"/>
            <p:cNvSpPr/>
            <p:nvPr/>
          </p:nvSpPr>
          <p:spPr>
            <a:xfrm>
              <a:off x="8888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3" name="Google Shape;8793;p6"/>
            <p:cNvSpPr/>
            <p:nvPr/>
          </p:nvSpPr>
          <p:spPr>
            <a:xfrm>
              <a:off x="99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4" name="Google Shape;8794;p6"/>
            <p:cNvSpPr/>
            <p:nvPr/>
          </p:nvSpPr>
          <p:spPr>
            <a:xfrm>
              <a:off x="10918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5" name="Google Shape;8795;p6"/>
            <p:cNvSpPr/>
            <p:nvPr/>
          </p:nvSpPr>
          <p:spPr>
            <a:xfrm>
              <a:off x="11936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6" name="Google Shape;8796;p6"/>
            <p:cNvSpPr/>
            <p:nvPr/>
          </p:nvSpPr>
          <p:spPr>
            <a:xfrm>
              <a:off x="12951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7" name="Google Shape;8797;p6"/>
            <p:cNvSpPr/>
            <p:nvPr/>
          </p:nvSpPr>
          <p:spPr>
            <a:xfrm>
              <a:off x="13966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8" name="Google Shape;8798;p6"/>
            <p:cNvSpPr/>
            <p:nvPr/>
          </p:nvSpPr>
          <p:spPr>
            <a:xfrm>
              <a:off x="1498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9" name="Google Shape;8799;p6"/>
            <p:cNvSpPr/>
            <p:nvPr/>
          </p:nvSpPr>
          <p:spPr>
            <a:xfrm>
              <a:off x="15999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0" name="Google Shape;8800;p6"/>
            <p:cNvSpPr/>
            <p:nvPr/>
          </p:nvSpPr>
          <p:spPr>
            <a:xfrm>
              <a:off x="1701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1" name="Google Shape;8801;p6"/>
            <p:cNvSpPr/>
            <p:nvPr/>
          </p:nvSpPr>
          <p:spPr>
            <a:xfrm>
              <a:off x="18029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2" name="Google Shape;8802;p6"/>
            <p:cNvSpPr/>
            <p:nvPr/>
          </p:nvSpPr>
          <p:spPr>
            <a:xfrm>
              <a:off x="19044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3" name="Google Shape;8803;p6"/>
            <p:cNvSpPr/>
            <p:nvPr/>
          </p:nvSpPr>
          <p:spPr>
            <a:xfrm>
              <a:off x="20062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4" name="Google Shape;8804;p6"/>
            <p:cNvSpPr/>
            <p:nvPr/>
          </p:nvSpPr>
          <p:spPr>
            <a:xfrm>
              <a:off x="210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5" name="Google Shape;8805;p6"/>
            <p:cNvSpPr/>
            <p:nvPr/>
          </p:nvSpPr>
          <p:spPr>
            <a:xfrm>
              <a:off x="220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6" name="Google Shape;8806;p6"/>
            <p:cNvSpPr/>
            <p:nvPr/>
          </p:nvSpPr>
          <p:spPr>
            <a:xfrm>
              <a:off x="23110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7" name="Google Shape;8807;p6"/>
            <p:cNvSpPr/>
            <p:nvPr/>
          </p:nvSpPr>
          <p:spPr>
            <a:xfrm>
              <a:off x="241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8" name="Google Shape;8808;p6"/>
            <p:cNvSpPr/>
            <p:nvPr/>
          </p:nvSpPr>
          <p:spPr>
            <a:xfrm>
              <a:off x="251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9" name="Google Shape;8809;p6"/>
            <p:cNvSpPr/>
            <p:nvPr/>
          </p:nvSpPr>
          <p:spPr>
            <a:xfrm>
              <a:off x="261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0" name="Google Shape;8810;p6"/>
            <p:cNvSpPr/>
            <p:nvPr/>
          </p:nvSpPr>
          <p:spPr>
            <a:xfrm>
              <a:off x="271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1" name="Google Shape;8811;p6"/>
            <p:cNvSpPr/>
            <p:nvPr/>
          </p:nvSpPr>
          <p:spPr>
            <a:xfrm>
              <a:off x="281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2" name="Google Shape;8812;p6"/>
            <p:cNvSpPr/>
            <p:nvPr/>
          </p:nvSpPr>
          <p:spPr>
            <a:xfrm>
              <a:off x="292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3" name="Google Shape;8813;p6"/>
            <p:cNvSpPr/>
            <p:nvPr/>
          </p:nvSpPr>
          <p:spPr>
            <a:xfrm>
              <a:off x="302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4" name="Google Shape;8814;p6"/>
            <p:cNvSpPr/>
            <p:nvPr/>
          </p:nvSpPr>
          <p:spPr>
            <a:xfrm>
              <a:off x="312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5" name="Google Shape;8815;p6"/>
            <p:cNvSpPr/>
            <p:nvPr/>
          </p:nvSpPr>
          <p:spPr>
            <a:xfrm>
              <a:off x="322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6" name="Google Shape;8816;p6"/>
            <p:cNvSpPr/>
            <p:nvPr/>
          </p:nvSpPr>
          <p:spPr>
            <a:xfrm>
              <a:off x="33266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7" name="Google Shape;8817;p6"/>
            <p:cNvSpPr/>
            <p:nvPr/>
          </p:nvSpPr>
          <p:spPr>
            <a:xfrm>
              <a:off x="342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8" name="Google Shape;8818;p6"/>
            <p:cNvSpPr/>
            <p:nvPr/>
          </p:nvSpPr>
          <p:spPr>
            <a:xfrm>
              <a:off x="352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9" name="Google Shape;8819;p6"/>
            <p:cNvSpPr/>
            <p:nvPr/>
          </p:nvSpPr>
          <p:spPr>
            <a:xfrm>
              <a:off x="363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0" name="Google Shape;8820;p6"/>
            <p:cNvSpPr/>
            <p:nvPr/>
          </p:nvSpPr>
          <p:spPr>
            <a:xfrm>
              <a:off x="373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1" name="Google Shape;8821;p6"/>
            <p:cNvSpPr/>
            <p:nvPr/>
          </p:nvSpPr>
          <p:spPr>
            <a:xfrm>
              <a:off x="3834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2" name="Google Shape;8822;p6"/>
            <p:cNvSpPr/>
            <p:nvPr/>
          </p:nvSpPr>
          <p:spPr>
            <a:xfrm>
              <a:off x="393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3" name="Google Shape;8823;p6"/>
            <p:cNvSpPr/>
            <p:nvPr/>
          </p:nvSpPr>
          <p:spPr>
            <a:xfrm>
              <a:off x="403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4" name="Google Shape;8824;p6"/>
            <p:cNvSpPr/>
            <p:nvPr/>
          </p:nvSpPr>
          <p:spPr>
            <a:xfrm>
              <a:off x="413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5" name="Google Shape;8825;p6"/>
            <p:cNvSpPr/>
            <p:nvPr/>
          </p:nvSpPr>
          <p:spPr>
            <a:xfrm>
              <a:off x="42407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6" name="Google Shape;8826;p6"/>
            <p:cNvSpPr/>
            <p:nvPr/>
          </p:nvSpPr>
          <p:spPr>
            <a:xfrm>
              <a:off x="434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7" name="Google Shape;8827;p6"/>
            <p:cNvSpPr/>
            <p:nvPr/>
          </p:nvSpPr>
          <p:spPr>
            <a:xfrm>
              <a:off x="444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8" name="Google Shape;8828;p6"/>
            <p:cNvSpPr/>
            <p:nvPr/>
          </p:nvSpPr>
          <p:spPr>
            <a:xfrm>
              <a:off x="45455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9" name="Google Shape;8829;p6"/>
            <p:cNvSpPr/>
            <p:nvPr/>
          </p:nvSpPr>
          <p:spPr>
            <a:xfrm>
              <a:off x="464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0" name="Google Shape;8830;p6"/>
            <p:cNvSpPr/>
            <p:nvPr/>
          </p:nvSpPr>
          <p:spPr>
            <a:xfrm>
              <a:off x="474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1" name="Google Shape;8831;p6"/>
            <p:cNvSpPr/>
            <p:nvPr/>
          </p:nvSpPr>
          <p:spPr>
            <a:xfrm>
              <a:off x="485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2" name="Google Shape;8832;p6"/>
            <p:cNvSpPr/>
            <p:nvPr/>
          </p:nvSpPr>
          <p:spPr>
            <a:xfrm>
              <a:off x="495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3" name="Google Shape;8833;p6"/>
            <p:cNvSpPr/>
            <p:nvPr/>
          </p:nvSpPr>
          <p:spPr>
            <a:xfrm>
              <a:off x="505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4" name="Google Shape;8834;p6"/>
            <p:cNvSpPr/>
            <p:nvPr/>
          </p:nvSpPr>
          <p:spPr>
            <a:xfrm>
              <a:off x="515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5" name="Google Shape;8835;p6"/>
            <p:cNvSpPr/>
            <p:nvPr/>
          </p:nvSpPr>
          <p:spPr>
            <a:xfrm>
              <a:off x="52566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6" name="Google Shape;8836;p6"/>
            <p:cNvSpPr/>
            <p:nvPr/>
          </p:nvSpPr>
          <p:spPr>
            <a:xfrm>
              <a:off x="535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7" name="Google Shape;8837;p6"/>
            <p:cNvSpPr/>
            <p:nvPr/>
          </p:nvSpPr>
          <p:spPr>
            <a:xfrm>
              <a:off x="545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8" name="Google Shape;8838;p6"/>
            <p:cNvSpPr/>
            <p:nvPr/>
          </p:nvSpPr>
          <p:spPr>
            <a:xfrm>
              <a:off x="556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9" name="Google Shape;8839;p6"/>
            <p:cNvSpPr/>
            <p:nvPr/>
          </p:nvSpPr>
          <p:spPr>
            <a:xfrm>
              <a:off x="566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0" name="Google Shape;8840;p6"/>
            <p:cNvSpPr/>
            <p:nvPr/>
          </p:nvSpPr>
          <p:spPr>
            <a:xfrm>
              <a:off x="57644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1" name="Google Shape;8841;p6"/>
            <p:cNvSpPr/>
            <p:nvPr/>
          </p:nvSpPr>
          <p:spPr>
            <a:xfrm>
              <a:off x="586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2" name="Google Shape;8842;p6"/>
            <p:cNvSpPr/>
            <p:nvPr/>
          </p:nvSpPr>
          <p:spPr>
            <a:xfrm>
              <a:off x="596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3" name="Google Shape;8843;p6"/>
            <p:cNvSpPr/>
            <p:nvPr/>
          </p:nvSpPr>
          <p:spPr>
            <a:xfrm>
              <a:off x="606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4" name="Google Shape;8844;p6"/>
            <p:cNvSpPr/>
            <p:nvPr/>
          </p:nvSpPr>
          <p:spPr>
            <a:xfrm>
              <a:off x="61710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5" name="Google Shape;8845;p6"/>
            <p:cNvSpPr/>
            <p:nvPr/>
          </p:nvSpPr>
          <p:spPr>
            <a:xfrm>
              <a:off x="627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6" name="Google Shape;8846;p6"/>
            <p:cNvSpPr/>
            <p:nvPr/>
          </p:nvSpPr>
          <p:spPr>
            <a:xfrm>
              <a:off x="637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7" name="Google Shape;8847;p6"/>
            <p:cNvSpPr/>
            <p:nvPr/>
          </p:nvSpPr>
          <p:spPr>
            <a:xfrm>
              <a:off x="64755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8" name="Google Shape;8848;p6"/>
            <p:cNvSpPr/>
            <p:nvPr/>
          </p:nvSpPr>
          <p:spPr>
            <a:xfrm>
              <a:off x="657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9" name="Google Shape;8849;p6"/>
            <p:cNvSpPr/>
            <p:nvPr/>
          </p:nvSpPr>
          <p:spPr>
            <a:xfrm>
              <a:off x="667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0" name="Google Shape;8850;p6"/>
            <p:cNvSpPr/>
            <p:nvPr/>
          </p:nvSpPr>
          <p:spPr>
            <a:xfrm>
              <a:off x="678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1" name="Google Shape;8851;p6"/>
            <p:cNvSpPr/>
            <p:nvPr/>
          </p:nvSpPr>
          <p:spPr>
            <a:xfrm>
              <a:off x="6881800" y="3992875"/>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2" name="Google Shape;8852;p6"/>
            <p:cNvSpPr/>
            <p:nvPr/>
          </p:nvSpPr>
          <p:spPr>
            <a:xfrm>
              <a:off x="698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3" name="Google Shape;8853;p6"/>
            <p:cNvSpPr/>
            <p:nvPr/>
          </p:nvSpPr>
          <p:spPr>
            <a:xfrm>
              <a:off x="708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4" name="Google Shape;8854;p6"/>
            <p:cNvSpPr/>
            <p:nvPr/>
          </p:nvSpPr>
          <p:spPr>
            <a:xfrm>
              <a:off x="7186600" y="3992875"/>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5" name="Google Shape;8855;p6"/>
            <p:cNvSpPr/>
            <p:nvPr/>
          </p:nvSpPr>
          <p:spPr>
            <a:xfrm>
              <a:off x="728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6" name="Google Shape;8856;p6"/>
            <p:cNvSpPr/>
            <p:nvPr/>
          </p:nvSpPr>
          <p:spPr>
            <a:xfrm>
              <a:off x="27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7" name="Google Shape;8857;p6"/>
            <p:cNvSpPr/>
            <p:nvPr/>
          </p:nvSpPr>
          <p:spPr>
            <a:xfrm>
              <a:off x="3807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8" name="Google Shape;8858;p6"/>
            <p:cNvSpPr/>
            <p:nvPr/>
          </p:nvSpPr>
          <p:spPr>
            <a:xfrm>
              <a:off x="4825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9" name="Google Shape;8859;p6"/>
            <p:cNvSpPr/>
            <p:nvPr/>
          </p:nvSpPr>
          <p:spPr>
            <a:xfrm>
              <a:off x="58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0" name="Google Shape;8860;p6"/>
            <p:cNvSpPr/>
            <p:nvPr/>
          </p:nvSpPr>
          <p:spPr>
            <a:xfrm>
              <a:off x="68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1" name="Google Shape;8861;p6"/>
            <p:cNvSpPr/>
            <p:nvPr/>
          </p:nvSpPr>
          <p:spPr>
            <a:xfrm>
              <a:off x="7873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2" name="Google Shape;8862;p6"/>
            <p:cNvSpPr/>
            <p:nvPr/>
          </p:nvSpPr>
          <p:spPr>
            <a:xfrm>
              <a:off x="8888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3" name="Google Shape;8863;p6"/>
            <p:cNvSpPr/>
            <p:nvPr/>
          </p:nvSpPr>
          <p:spPr>
            <a:xfrm>
              <a:off x="99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4" name="Google Shape;8864;p6"/>
            <p:cNvSpPr/>
            <p:nvPr/>
          </p:nvSpPr>
          <p:spPr>
            <a:xfrm>
              <a:off x="10918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5" name="Google Shape;8865;p6"/>
            <p:cNvSpPr/>
            <p:nvPr/>
          </p:nvSpPr>
          <p:spPr>
            <a:xfrm>
              <a:off x="11936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6" name="Google Shape;8866;p6"/>
            <p:cNvSpPr/>
            <p:nvPr/>
          </p:nvSpPr>
          <p:spPr>
            <a:xfrm>
              <a:off x="12951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7" name="Google Shape;8867;p6"/>
            <p:cNvSpPr/>
            <p:nvPr/>
          </p:nvSpPr>
          <p:spPr>
            <a:xfrm>
              <a:off x="13966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8" name="Google Shape;8868;p6"/>
            <p:cNvSpPr/>
            <p:nvPr/>
          </p:nvSpPr>
          <p:spPr>
            <a:xfrm>
              <a:off x="1498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9" name="Google Shape;8869;p6"/>
            <p:cNvSpPr/>
            <p:nvPr/>
          </p:nvSpPr>
          <p:spPr>
            <a:xfrm>
              <a:off x="15999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0" name="Google Shape;8870;p6"/>
            <p:cNvSpPr/>
            <p:nvPr/>
          </p:nvSpPr>
          <p:spPr>
            <a:xfrm>
              <a:off x="1701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1" name="Google Shape;8871;p6"/>
            <p:cNvSpPr/>
            <p:nvPr/>
          </p:nvSpPr>
          <p:spPr>
            <a:xfrm>
              <a:off x="18029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2" name="Google Shape;8872;p6"/>
            <p:cNvSpPr/>
            <p:nvPr/>
          </p:nvSpPr>
          <p:spPr>
            <a:xfrm>
              <a:off x="19044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3" name="Google Shape;8873;p6"/>
            <p:cNvSpPr/>
            <p:nvPr/>
          </p:nvSpPr>
          <p:spPr>
            <a:xfrm>
              <a:off x="20062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4" name="Google Shape;8874;p6"/>
            <p:cNvSpPr/>
            <p:nvPr/>
          </p:nvSpPr>
          <p:spPr>
            <a:xfrm>
              <a:off x="210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5" name="Google Shape;8875;p6"/>
            <p:cNvSpPr/>
            <p:nvPr/>
          </p:nvSpPr>
          <p:spPr>
            <a:xfrm>
              <a:off x="220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6" name="Google Shape;8876;p6"/>
            <p:cNvSpPr/>
            <p:nvPr/>
          </p:nvSpPr>
          <p:spPr>
            <a:xfrm>
              <a:off x="23110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7" name="Google Shape;8877;p6"/>
            <p:cNvSpPr/>
            <p:nvPr/>
          </p:nvSpPr>
          <p:spPr>
            <a:xfrm>
              <a:off x="241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8" name="Google Shape;8878;p6"/>
            <p:cNvSpPr/>
            <p:nvPr/>
          </p:nvSpPr>
          <p:spPr>
            <a:xfrm>
              <a:off x="251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9" name="Google Shape;8879;p6"/>
            <p:cNvSpPr/>
            <p:nvPr/>
          </p:nvSpPr>
          <p:spPr>
            <a:xfrm>
              <a:off x="261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0" name="Google Shape;8880;p6"/>
            <p:cNvSpPr/>
            <p:nvPr/>
          </p:nvSpPr>
          <p:spPr>
            <a:xfrm>
              <a:off x="271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1" name="Google Shape;8881;p6"/>
            <p:cNvSpPr/>
            <p:nvPr/>
          </p:nvSpPr>
          <p:spPr>
            <a:xfrm>
              <a:off x="281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2" name="Google Shape;8882;p6"/>
            <p:cNvSpPr/>
            <p:nvPr/>
          </p:nvSpPr>
          <p:spPr>
            <a:xfrm>
              <a:off x="292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3" name="Google Shape;8883;p6"/>
            <p:cNvSpPr/>
            <p:nvPr/>
          </p:nvSpPr>
          <p:spPr>
            <a:xfrm>
              <a:off x="302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4" name="Google Shape;8884;p6"/>
            <p:cNvSpPr/>
            <p:nvPr/>
          </p:nvSpPr>
          <p:spPr>
            <a:xfrm>
              <a:off x="312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5" name="Google Shape;8885;p6"/>
            <p:cNvSpPr/>
            <p:nvPr/>
          </p:nvSpPr>
          <p:spPr>
            <a:xfrm>
              <a:off x="322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6" name="Google Shape;8886;p6"/>
            <p:cNvSpPr/>
            <p:nvPr/>
          </p:nvSpPr>
          <p:spPr>
            <a:xfrm>
              <a:off x="33266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7" name="Google Shape;8887;p6"/>
            <p:cNvSpPr/>
            <p:nvPr/>
          </p:nvSpPr>
          <p:spPr>
            <a:xfrm>
              <a:off x="342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8" name="Google Shape;8888;p6"/>
            <p:cNvSpPr/>
            <p:nvPr/>
          </p:nvSpPr>
          <p:spPr>
            <a:xfrm>
              <a:off x="352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9" name="Google Shape;8889;p6"/>
            <p:cNvSpPr/>
            <p:nvPr/>
          </p:nvSpPr>
          <p:spPr>
            <a:xfrm>
              <a:off x="363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0" name="Google Shape;8890;p6"/>
            <p:cNvSpPr/>
            <p:nvPr/>
          </p:nvSpPr>
          <p:spPr>
            <a:xfrm>
              <a:off x="373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1" name="Google Shape;8891;p6"/>
            <p:cNvSpPr/>
            <p:nvPr/>
          </p:nvSpPr>
          <p:spPr>
            <a:xfrm>
              <a:off x="3834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2" name="Google Shape;8892;p6"/>
            <p:cNvSpPr/>
            <p:nvPr/>
          </p:nvSpPr>
          <p:spPr>
            <a:xfrm>
              <a:off x="393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3" name="Google Shape;8893;p6"/>
            <p:cNvSpPr/>
            <p:nvPr/>
          </p:nvSpPr>
          <p:spPr>
            <a:xfrm>
              <a:off x="403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4" name="Google Shape;8894;p6"/>
            <p:cNvSpPr/>
            <p:nvPr/>
          </p:nvSpPr>
          <p:spPr>
            <a:xfrm>
              <a:off x="413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5" name="Google Shape;8895;p6"/>
            <p:cNvSpPr/>
            <p:nvPr/>
          </p:nvSpPr>
          <p:spPr>
            <a:xfrm>
              <a:off x="42407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6" name="Google Shape;8896;p6"/>
            <p:cNvSpPr/>
            <p:nvPr/>
          </p:nvSpPr>
          <p:spPr>
            <a:xfrm>
              <a:off x="434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7" name="Google Shape;8897;p6"/>
            <p:cNvSpPr/>
            <p:nvPr/>
          </p:nvSpPr>
          <p:spPr>
            <a:xfrm>
              <a:off x="444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8" name="Google Shape;8898;p6"/>
            <p:cNvSpPr/>
            <p:nvPr/>
          </p:nvSpPr>
          <p:spPr>
            <a:xfrm>
              <a:off x="45455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9" name="Google Shape;8899;p6"/>
            <p:cNvSpPr/>
            <p:nvPr/>
          </p:nvSpPr>
          <p:spPr>
            <a:xfrm>
              <a:off x="464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0" name="Google Shape;8900;p6"/>
            <p:cNvSpPr/>
            <p:nvPr/>
          </p:nvSpPr>
          <p:spPr>
            <a:xfrm>
              <a:off x="474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1" name="Google Shape;8901;p6"/>
            <p:cNvSpPr/>
            <p:nvPr/>
          </p:nvSpPr>
          <p:spPr>
            <a:xfrm>
              <a:off x="485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2" name="Google Shape;8902;p6"/>
            <p:cNvSpPr/>
            <p:nvPr/>
          </p:nvSpPr>
          <p:spPr>
            <a:xfrm>
              <a:off x="495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3" name="Google Shape;8903;p6"/>
            <p:cNvSpPr/>
            <p:nvPr/>
          </p:nvSpPr>
          <p:spPr>
            <a:xfrm>
              <a:off x="505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4" name="Google Shape;8904;p6"/>
            <p:cNvSpPr/>
            <p:nvPr/>
          </p:nvSpPr>
          <p:spPr>
            <a:xfrm>
              <a:off x="515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5" name="Google Shape;8905;p6"/>
            <p:cNvSpPr/>
            <p:nvPr/>
          </p:nvSpPr>
          <p:spPr>
            <a:xfrm>
              <a:off x="52566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6" name="Google Shape;8906;p6"/>
            <p:cNvSpPr/>
            <p:nvPr/>
          </p:nvSpPr>
          <p:spPr>
            <a:xfrm>
              <a:off x="535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7" name="Google Shape;8907;p6"/>
            <p:cNvSpPr/>
            <p:nvPr/>
          </p:nvSpPr>
          <p:spPr>
            <a:xfrm>
              <a:off x="545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8" name="Google Shape;8908;p6"/>
            <p:cNvSpPr/>
            <p:nvPr/>
          </p:nvSpPr>
          <p:spPr>
            <a:xfrm>
              <a:off x="556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9" name="Google Shape;8909;p6"/>
            <p:cNvSpPr/>
            <p:nvPr/>
          </p:nvSpPr>
          <p:spPr>
            <a:xfrm>
              <a:off x="566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0" name="Google Shape;8910;p6"/>
            <p:cNvSpPr/>
            <p:nvPr/>
          </p:nvSpPr>
          <p:spPr>
            <a:xfrm>
              <a:off x="57644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1" name="Google Shape;8911;p6"/>
            <p:cNvSpPr/>
            <p:nvPr/>
          </p:nvSpPr>
          <p:spPr>
            <a:xfrm>
              <a:off x="586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2" name="Google Shape;8912;p6"/>
            <p:cNvSpPr/>
            <p:nvPr/>
          </p:nvSpPr>
          <p:spPr>
            <a:xfrm>
              <a:off x="596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3" name="Google Shape;8913;p6"/>
            <p:cNvSpPr/>
            <p:nvPr/>
          </p:nvSpPr>
          <p:spPr>
            <a:xfrm>
              <a:off x="606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4" name="Google Shape;8914;p6"/>
            <p:cNvSpPr/>
            <p:nvPr/>
          </p:nvSpPr>
          <p:spPr>
            <a:xfrm>
              <a:off x="61710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5" name="Google Shape;8915;p6"/>
            <p:cNvSpPr/>
            <p:nvPr/>
          </p:nvSpPr>
          <p:spPr>
            <a:xfrm>
              <a:off x="627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6" name="Google Shape;8916;p6"/>
            <p:cNvSpPr/>
            <p:nvPr/>
          </p:nvSpPr>
          <p:spPr>
            <a:xfrm>
              <a:off x="637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7" name="Google Shape;8917;p6"/>
            <p:cNvSpPr/>
            <p:nvPr/>
          </p:nvSpPr>
          <p:spPr>
            <a:xfrm>
              <a:off x="64755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8" name="Google Shape;8918;p6"/>
            <p:cNvSpPr/>
            <p:nvPr/>
          </p:nvSpPr>
          <p:spPr>
            <a:xfrm>
              <a:off x="657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9" name="Google Shape;8919;p6"/>
            <p:cNvSpPr/>
            <p:nvPr/>
          </p:nvSpPr>
          <p:spPr>
            <a:xfrm>
              <a:off x="667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0" name="Google Shape;8920;p6"/>
            <p:cNvSpPr/>
            <p:nvPr/>
          </p:nvSpPr>
          <p:spPr>
            <a:xfrm>
              <a:off x="678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1" name="Google Shape;8921;p6"/>
            <p:cNvSpPr/>
            <p:nvPr/>
          </p:nvSpPr>
          <p:spPr>
            <a:xfrm>
              <a:off x="6881800" y="4147950"/>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2" name="Google Shape;8922;p6"/>
            <p:cNvSpPr/>
            <p:nvPr/>
          </p:nvSpPr>
          <p:spPr>
            <a:xfrm>
              <a:off x="698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3" name="Google Shape;8923;p6"/>
            <p:cNvSpPr/>
            <p:nvPr/>
          </p:nvSpPr>
          <p:spPr>
            <a:xfrm>
              <a:off x="708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4" name="Google Shape;8924;p6"/>
            <p:cNvSpPr/>
            <p:nvPr/>
          </p:nvSpPr>
          <p:spPr>
            <a:xfrm>
              <a:off x="7186600" y="4147950"/>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5" name="Google Shape;8925;p6"/>
            <p:cNvSpPr/>
            <p:nvPr/>
          </p:nvSpPr>
          <p:spPr>
            <a:xfrm>
              <a:off x="728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6" name="Google Shape;8926;p6"/>
            <p:cNvSpPr/>
            <p:nvPr/>
          </p:nvSpPr>
          <p:spPr>
            <a:xfrm>
              <a:off x="27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7" name="Google Shape;8927;p6"/>
            <p:cNvSpPr/>
            <p:nvPr/>
          </p:nvSpPr>
          <p:spPr>
            <a:xfrm>
              <a:off x="3807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8" name="Google Shape;8928;p6"/>
            <p:cNvSpPr/>
            <p:nvPr/>
          </p:nvSpPr>
          <p:spPr>
            <a:xfrm>
              <a:off x="4825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9" name="Google Shape;8929;p6"/>
            <p:cNvSpPr/>
            <p:nvPr/>
          </p:nvSpPr>
          <p:spPr>
            <a:xfrm>
              <a:off x="58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0" name="Google Shape;8930;p6"/>
            <p:cNvSpPr/>
            <p:nvPr/>
          </p:nvSpPr>
          <p:spPr>
            <a:xfrm>
              <a:off x="68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1" name="Google Shape;8931;p6"/>
            <p:cNvSpPr/>
            <p:nvPr/>
          </p:nvSpPr>
          <p:spPr>
            <a:xfrm>
              <a:off x="7873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2" name="Google Shape;8932;p6"/>
            <p:cNvSpPr/>
            <p:nvPr/>
          </p:nvSpPr>
          <p:spPr>
            <a:xfrm>
              <a:off x="8888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3" name="Google Shape;8933;p6"/>
            <p:cNvSpPr/>
            <p:nvPr/>
          </p:nvSpPr>
          <p:spPr>
            <a:xfrm>
              <a:off x="99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4" name="Google Shape;8934;p6"/>
            <p:cNvSpPr/>
            <p:nvPr/>
          </p:nvSpPr>
          <p:spPr>
            <a:xfrm>
              <a:off x="10918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5" name="Google Shape;8935;p6"/>
            <p:cNvSpPr/>
            <p:nvPr/>
          </p:nvSpPr>
          <p:spPr>
            <a:xfrm>
              <a:off x="11936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6" name="Google Shape;8936;p6"/>
            <p:cNvSpPr/>
            <p:nvPr/>
          </p:nvSpPr>
          <p:spPr>
            <a:xfrm>
              <a:off x="12951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7" name="Google Shape;8937;p6"/>
            <p:cNvSpPr/>
            <p:nvPr/>
          </p:nvSpPr>
          <p:spPr>
            <a:xfrm>
              <a:off x="13966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8" name="Google Shape;8938;p6"/>
            <p:cNvSpPr/>
            <p:nvPr/>
          </p:nvSpPr>
          <p:spPr>
            <a:xfrm>
              <a:off x="1498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9" name="Google Shape;8939;p6"/>
            <p:cNvSpPr/>
            <p:nvPr/>
          </p:nvSpPr>
          <p:spPr>
            <a:xfrm>
              <a:off x="15999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0" name="Google Shape;8940;p6"/>
            <p:cNvSpPr/>
            <p:nvPr/>
          </p:nvSpPr>
          <p:spPr>
            <a:xfrm>
              <a:off x="1701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1" name="Google Shape;8941;p6"/>
            <p:cNvSpPr/>
            <p:nvPr/>
          </p:nvSpPr>
          <p:spPr>
            <a:xfrm>
              <a:off x="18029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2" name="Google Shape;8942;p6"/>
            <p:cNvSpPr/>
            <p:nvPr/>
          </p:nvSpPr>
          <p:spPr>
            <a:xfrm>
              <a:off x="19044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3" name="Google Shape;8943;p6"/>
            <p:cNvSpPr/>
            <p:nvPr/>
          </p:nvSpPr>
          <p:spPr>
            <a:xfrm>
              <a:off x="20062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4" name="Google Shape;8944;p6"/>
            <p:cNvSpPr/>
            <p:nvPr/>
          </p:nvSpPr>
          <p:spPr>
            <a:xfrm>
              <a:off x="210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5" name="Google Shape;8945;p6"/>
            <p:cNvSpPr/>
            <p:nvPr/>
          </p:nvSpPr>
          <p:spPr>
            <a:xfrm>
              <a:off x="220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6" name="Google Shape;8946;p6"/>
            <p:cNvSpPr/>
            <p:nvPr/>
          </p:nvSpPr>
          <p:spPr>
            <a:xfrm>
              <a:off x="23110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7" name="Google Shape;8947;p6"/>
            <p:cNvSpPr/>
            <p:nvPr/>
          </p:nvSpPr>
          <p:spPr>
            <a:xfrm>
              <a:off x="241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8" name="Google Shape;8948;p6"/>
            <p:cNvSpPr/>
            <p:nvPr/>
          </p:nvSpPr>
          <p:spPr>
            <a:xfrm>
              <a:off x="251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9" name="Google Shape;8949;p6"/>
            <p:cNvSpPr/>
            <p:nvPr/>
          </p:nvSpPr>
          <p:spPr>
            <a:xfrm>
              <a:off x="261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0" name="Google Shape;8950;p6"/>
            <p:cNvSpPr/>
            <p:nvPr/>
          </p:nvSpPr>
          <p:spPr>
            <a:xfrm>
              <a:off x="271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1" name="Google Shape;8951;p6"/>
            <p:cNvSpPr/>
            <p:nvPr/>
          </p:nvSpPr>
          <p:spPr>
            <a:xfrm>
              <a:off x="281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2" name="Google Shape;8952;p6"/>
            <p:cNvSpPr/>
            <p:nvPr/>
          </p:nvSpPr>
          <p:spPr>
            <a:xfrm>
              <a:off x="292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3" name="Google Shape;8953;p6"/>
            <p:cNvSpPr/>
            <p:nvPr/>
          </p:nvSpPr>
          <p:spPr>
            <a:xfrm>
              <a:off x="302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4" name="Google Shape;8954;p6"/>
            <p:cNvSpPr/>
            <p:nvPr/>
          </p:nvSpPr>
          <p:spPr>
            <a:xfrm>
              <a:off x="312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5" name="Google Shape;8955;p6"/>
            <p:cNvSpPr/>
            <p:nvPr/>
          </p:nvSpPr>
          <p:spPr>
            <a:xfrm>
              <a:off x="322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6" name="Google Shape;8956;p6"/>
            <p:cNvSpPr/>
            <p:nvPr/>
          </p:nvSpPr>
          <p:spPr>
            <a:xfrm>
              <a:off x="33266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7" name="Google Shape;8957;p6"/>
            <p:cNvSpPr/>
            <p:nvPr/>
          </p:nvSpPr>
          <p:spPr>
            <a:xfrm>
              <a:off x="342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8" name="Google Shape;8958;p6"/>
            <p:cNvSpPr/>
            <p:nvPr/>
          </p:nvSpPr>
          <p:spPr>
            <a:xfrm>
              <a:off x="352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9" name="Google Shape;8959;p6"/>
            <p:cNvSpPr/>
            <p:nvPr/>
          </p:nvSpPr>
          <p:spPr>
            <a:xfrm>
              <a:off x="363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0" name="Google Shape;8960;p6"/>
            <p:cNvSpPr/>
            <p:nvPr/>
          </p:nvSpPr>
          <p:spPr>
            <a:xfrm>
              <a:off x="373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1" name="Google Shape;8961;p6"/>
            <p:cNvSpPr/>
            <p:nvPr/>
          </p:nvSpPr>
          <p:spPr>
            <a:xfrm>
              <a:off x="3834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2" name="Google Shape;8962;p6"/>
            <p:cNvSpPr/>
            <p:nvPr/>
          </p:nvSpPr>
          <p:spPr>
            <a:xfrm>
              <a:off x="393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3" name="Google Shape;8963;p6"/>
            <p:cNvSpPr/>
            <p:nvPr/>
          </p:nvSpPr>
          <p:spPr>
            <a:xfrm>
              <a:off x="403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4" name="Google Shape;8964;p6"/>
            <p:cNvSpPr/>
            <p:nvPr/>
          </p:nvSpPr>
          <p:spPr>
            <a:xfrm>
              <a:off x="413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5" name="Google Shape;8965;p6"/>
            <p:cNvSpPr/>
            <p:nvPr/>
          </p:nvSpPr>
          <p:spPr>
            <a:xfrm>
              <a:off x="42407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6" name="Google Shape;8966;p6"/>
            <p:cNvSpPr/>
            <p:nvPr/>
          </p:nvSpPr>
          <p:spPr>
            <a:xfrm>
              <a:off x="434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7" name="Google Shape;8967;p6"/>
            <p:cNvSpPr/>
            <p:nvPr/>
          </p:nvSpPr>
          <p:spPr>
            <a:xfrm>
              <a:off x="444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8" name="Google Shape;8968;p6"/>
            <p:cNvSpPr/>
            <p:nvPr/>
          </p:nvSpPr>
          <p:spPr>
            <a:xfrm>
              <a:off x="45455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9" name="Google Shape;8969;p6"/>
            <p:cNvSpPr/>
            <p:nvPr/>
          </p:nvSpPr>
          <p:spPr>
            <a:xfrm>
              <a:off x="464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0" name="Google Shape;8970;p6"/>
            <p:cNvSpPr/>
            <p:nvPr/>
          </p:nvSpPr>
          <p:spPr>
            <a:xfrm>
              <a:off x="474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1" name="Google Shape;8971;p6"/>
            <p:cNvSpPr/>
            <p:nvPr/>
          </p:nvSpPr>
          <p:spPr>
            <a:xfrm>
              <a:off x="485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2" name="Google Shape;8972;p6"/>
            <p:cNvSpPr/>
            <p:nvPr/>
          </p:nvSpPr>
          <p:spPr>
            <a:xfrm>
              <a:off x="495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3" name="Google Shape;8973;p6"/>
            <p:cNvSpPr/>
            <p:nvPr/>
          </p:nvSpPr>
          <p:spPr>
            <a:xfrm>
              <a:off x="505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4" name="Google Shape;8974;p6"/>
            <p:cNvSpPr/>
            <p:nvPr/>
          </p:nvSpPr>
          <p:spPr>
            <a:xfrm>
              <a:off x="515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5" name="Google Shape;8975;p6"/>
            <p:cNvSpPr/>
            <p:nvPr/>
          </p:nvSpPr>
          <p:spPr>
            <a:xfrm>
              <a:off x="52566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6" name="Google Shape;8976;p6"/>
            <p:cNvSpPr/>
            <p:nvPr/>
          </p:nvSpPr>
          <p:spPr>
            <a:xfrm>
              <a:off x="535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7" name="Google Shape;8977;p6"/>
            <p:cNvSpPr/>
            <p:nvPr/>
          </p:nvSpPr>
          <p:spPr>
            <a:xfrm>
              <a:off x="545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8" name="Google Shape;8978;p6"/>
            <p:cNvSpPr/>
            <p:nvPr/>
          </p:nvSpPr>
          <p:spPr>
            <a:xfrm>
              <a:off x="556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9" name="Google Shape;8979;p6"/>
            <p:cNvSpPr/>
            <p:nvPr/>
          </p:nvSpPr>
          <p:spPr>
            <a:xfrm>
              <a:off x="566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0" name="Google Shape;8980;p6"/>
            <p:cNvSpPr/>
            <p:nvPr/>
          </p:nvSpPr>
          <p:spPr>
            <a:xfrm>
              <a:off x="57644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1" name="Google Shape;8981;p6"/>
            <p:cNvSpPr/>
            <p:nvPr/>
          </p:nvSpPr>
          <p:spPr>
            <a:xfrm>
              <a:off x="586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2" name="Google Shape;8982;p6"/>
            <p:cNvSpPr/>
            <p:nvPr/>
          </p:nvSpPr>
          <p:spPr>
            <a:xfrm>
              <a:off x="596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3" name="Google Shape;8983;p6"/>
            <p:cNvSpPr/>
            <p:nvPr/>
          </p:nvSpPr>
          <p:spPr>
            <a:xfrm>
              <a:off x="606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4" name="Google Shape;8984;p6"/>
            <p:cNvSpPr/>
            <p:nvPr/>
          </p:nvSpPr>
          <p:spPr>
            <a:xfrm>
              <a:off x="61710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5" name="Google Shape;8985;p6"/>
            <p:cNvSpPr/>
            <p:nvPr/>
          </p:nvSpPr>
          <p:spPr>
            <a:xfrm>
              <a:off x="627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6" name="Google Shape;8986;p6"/>
            <p:cNvSpPr/>
            <p:nvPr/>
          </p:nvSpPr>
          <p:spPr>
            <a:xfrm>
              <a:off x="637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7" name="Google Shape;8987;p6"/>
            <p:cNvSpPr/>
            <p:nvPr/>
          </p:nvSpPr>
          <p:spPr>
            <a:xfrm>
              <a:off x="64755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8" name="Google Shape;8988;p6"/>
            <p:cNvSpPr/>
            <p:nvPr/>
          </p:nvSpPr>
          <p:spPr>
            <a:xfrm>
              <a:off x="657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9" name="Google Shape;8989;p6"/>
            <p:cNvSpPr/>
            <p:nvPr/>
          </p:nvSpPr>
          <p:spPr>
            <a:xfrm>
              <a:off x="667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0" name="Google Shape;8990;p6"/>
            <p:cNvSpPr/>
            <p:nvPr/>
          </p:nvSpPr>
          <p:spPr>
            <a:xfrm>
              <a:off x="678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1" name="Google Shape;8991;p6"/>
            <p:cNvSpPr/>
            <p:nvPr/>
          </p:nvSpPr>
          <p:spPr>
            <a:xfrm>
              <a:off x="6881800" y="4303050"/>
              <a:ext cx="52700" cy="52700"/>
            </a:xfrm>
            <a:custGeom>
              <a:avLst/>
              <a:gdLst/>
              <a:ahLst/>
              <a:cxnLst/>
              <a:rect l="l" t="t" r="r" b="b"/>
              <a:pathLst>
                <a:path w="2108" h="2108" extrusionOk="0">
                  <a:moveTo>
                    <a:pt x="1060" y="0"/>
                  </a:moveTo>
                  <a:cubicBezTo>
                    <a:pt x="477" y="0"/>
                    <a:pt x="1" y="476"/>
                    <a:pt x="1" y="1048"/>
                  </a:cubicBezTo>
                  <a:cubicBezTo>
                    <a:pt x="1"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2" name="Google Shape;8992;p6"/>
            <p:cNvSpPr/>
            <p:nvPr/>
          </p:nvSpPr>
          <p:spPr>
            <a:xfrm>
              <a:off x="698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3" name="Google Shape;8993;p6"/>
            <p:cNvSpPr/>
            <p:nvPr/>
          </p:nvSpPr>
          <p:spPr>
            <a:xfrm>
              <a:off x="708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4" name="Google Shape;8994;p6"/>
            <p:cNvSpPr/>
            <p:nvPr/>
          </p:nvSpPr>
          <p:spPr>
            <a:xfrm>
              <a:off x="7186600" y="4303050"/>
              <a:ext cx="52400" cy="52700"/>
            </a:xfrm>
            <a:custGeom>
              <a:avLst/>
              <a:gdLst/>
              <a:ahLst/>
              <a:cxnLst/>
              <a:rect l="l" t="t" r="r" b="b"/>
              <a:pathLst>
                <a:path w="2096" h="2108" extrusionOk="0">
                  <a:moveTo>
                    <a:pt x="1048" y="0"/>
                  </a:moveTo>
                  <a:cubicBezTo>
                    <a:pt x="477" y="0"/>
                    <a:pt x="1" y="476"/>
                    <a:pt x="1" y="1048"/>
                  </a:cubicBezTo>
                  <a:cubicBezTo>
                    <a:pt x="1"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5" name="Google Shape;8995;p6"/>
            <p:cNvSpPr/>
            <p:nvPr/>
          </p:nvSpPr>
          <p:spPr>
            <a:xfrm>
              <a:off x="728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6" name="Google Shape;8996;p6"/>
            <p:cNvSpPr/>
            <p:nvPr/>
          </p:nvSpPr>
          <p:spPr>
            <a:xfrm>
              <a:off x="27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7" y="1631"/>
                    <a:pt x="2107" y="1060"/>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7" name="Google Shape;8997;p6"/>
            <p:cNvSpPr/>
            <p:nvPr/>
          </p:nvSpPr>
          <p:spPr>
            <a:xfrm>
              <a:off x="3807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8" name="Google Shape;8998;p6"/>
            <p:cNvSpPr/>
            <p:nvPr/>
          </p:nvSpPr>
          <p:spPr>
            <a:xfrm>
              <a:off x="4825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9" name="Google Shape;8999;p6"/>
            <p:cNvSpPr/>
            <p:nvPr/>
          </p:nvSpPr>
          <p:spPr>
            <a:xfrm>
              <a:off x="58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0" name="Google Shape;9000;p6"/>
            <p:cNvSpPr/>
            <p:nvPr/>
          </p:nvSpPr>
          <p:spPr>
            <a:xfrm>
              <a:off x="68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1" name="Google Shape;9001;p6"/>
            <p:cNvSpPr/>
            <p:nvPr/>
          </p:nvSpPr>
          <p:spPr>
            <a:xfrm>
              <a:off x="7873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2" name="Google Shape;9002;p6"/>
            <p:cNvSpPr/>
            <p:nvPr/>
          </p:nvSpPr>
          <p:spPr>
            <a:xfrm>
              <a:off x="8888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3" name="Google Shape;9003;p6"/>
            <p:cNvSpPr/>
            <p:nvPr/>
          </p:nvSpPr>
          <p:spPr>
            <a:xfrm>
              <a:off x="99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4" name="Google Shape;9004;p6"/>
            <p:cNvSpPr/>
            <p:nvPr/>
          </p:nvSpPr>
          <p:spPr>
            <a:xfrm>
              <a:off x="10918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5" name="Google Shape;9005;p6"/>
            <p:cNvSpPr/>
            <p:nvPr/>
          </p:nvSpPr>
          <p:spPr>
            <a:xfrm>
              <a:off x="11936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6" name="Google Shape;9006;p6"/>
            <p:cNvSpPr/>
            <p:nvPr/>
          </p:nvSpPr>
          <p:spPr>
            <a:xfrm>
              <a:off x="12951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7" name="Google Shape;9007;p6"/>
            <p:cNvSpPr/>
            <p:nvPr/>
          </p:nvSpPr>
          <p:spPr>
            <a:xfrm>
              <a:off x="13966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8" name="Google Shape;9008;p6"/>
            <p:cNvSpPr/>
            <p:nvPr/>
          </p:nvSpPr>
          <p:spPr>
            <a:xfrm>
              <a:off x="1498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9" name="Google Shape;9009;p6"/>
            <p:cNvSpPr/>
            <p:nvPr/>
          </p:nvSpPr>
          <p:spPr>
            <a:xfrm>
              <a:off x="15999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0" name="Google Shape;9010;p6"/>
            <p:cNvSpPr/>
            <p:nvPr/>
          </p:nvSpPr>
          <p:spPr>
            <a:xfrm>
              <a:off x="1701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1" name="Google Shape;9011;p6"/>
            <p:cNvSpPr/>
            <p:nvPr/>
          </p:nvSpPr>
          <p:spPr>
            <a:xfrm>
              <a:off x="18029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2" name="Google Shape;9012;p6"/>
            <p:cNvSpPr/>
            <p:nvPr/>
          </p:nvSpPr>
          <p:spPr>
            <a:xfrm>
              <a:off x="19044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3" name="Google Shape;9013;p6"/>
            <p:cNvSpPr/>
            <p:nvPr/>
          </p:nvSpPr>
          <p:spPr>
            <a:xfrm>
              <a:off x="20062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4" name="Google Shape;9014;p6"/>
            <p:cNvSpPr/>
            <p:nvPr/>
          </p:nvSpPr>
          <p:spPr>
            <a:xfrm>
              <a:off x="210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5" name="Google Shape;9015;p6"/>
            <p:cNvSpPr/>
            <p:nvPr/>
          </p:nvSpPr>
          <p:spPr>
            <a:xfrm>
              <a:off x="220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6" name="Google Shape;9016;p6"/>
            <p:cNvSpPr/>
            <p:nvPr/>
          </p:nvSpPr>
          <p:spPr>
            <a:xfrm>
              <a:off x="23110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7" name="Google Shape;9017;p6"/>
            <p:cNvSpPr/>
            <p:nvPr/>
          </p:nvSpPr>
          <p:spPr>
            <a:xfrm>
              <a:off x="241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8" name="Google Shape;9018;p6"/>
            <p:cNvSpPr/>
            <p:nvPr/>
          </p:nvSpPr>
          <p:spPr>
            <a:xfrm>
              <a:off x="251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9" name="Google Shape;9019;p6"/>
            <p:cNvSpPr/>
            <p:nvPr/>
          </p:nvSpPr>
          <p:spPr>
            <a:xfrm>
              <a:off x="261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0" name="Google Shape;9020;p6"/>
            <p:cNvSpPr/>
            <p:nvPr/>
          </p:nvSpPr>
          <p:spPr>
            <a:xfrm>
              <a:off x="271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1" name="Google Shape;9021;p6"/>
            <p:cNvSpPr/>
            <p:nvPr/>
          </p:nvSpPr>
          <p:spPr>
            <a:xfrm>
              <a:off x="281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2" name="Google Shape;9022;p6"/>
            <p:cNvSpPr/>
            <p:nvPr/>
          </p:nvSpPr>
          <p:spPr>
            <a:xfrm>
              <a:off x="292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3" name="Google Shape;9023;p6"/>
            <p:cNvSpPr/>
            <p:nvPr/>
          </p:nvSpPr>
          <p:spPr>
            <a:xfrm>
              <a:off x="302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4" name="Google Shape;9024;p6"/>
            <p:cNvSpPr/>
            <p:nvPr/>
          </p:nvSpPr>
          <p:spPr>
            <a:xfrm>
              <a:off x="312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5" name="Google Shape;9025;p6"/>
            <p:cNvSpPr/>
            <p:nvPr/>
          </p:nvSpPr>
          <p:spPr>
            <a:xfrm>
              <a:off x="322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6" name="Google Shape;9026;p6"/>
            <p:cNvSpPr/>
            <p:nvPr/>
          </p:nvSpPr>
          <p:spPr>
            <a:xfrm>
              <a:off x="33266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7" name="Google Shape;9027;p6"/>
            <p:cNvSpPr/>
            <p:nvPr/>
          </p:nvSpPr>
          <p:spPr>
            <a:xfrm>
              <a:off x="342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8" name="Google Shape;9028;p6"/>
            <p:cNvSpPr/>
            <p:nvPr/>
          </p:nvSpPr>
          <p:spPr>
            <a:xfrm>
              <a:off x="352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9" name="Google Shape;9029;p6"/>
            <p:cNvSpPr/>
            <p:nvPr/>
          </p:nvSpPr>
          <p:spPr>
            <a:xfrm>
              <a:off x="363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0" name="Google Shape;9030;p6"/>
            <p:cNvSpPr/>
            <p:nvPr/>
          </p:nvSpPr>
          <p:spPr>
            <a:xfrm>
              <a:off x="373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1" name="Google Shape;9031;p6"/>
            <p:cNvSpPr/>
            <p:nvPr/>
          </p:nvSpPr>
          <p:spPr>
            <a:xfrm>
              <a:off x="3834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2" name="Google Shape;9032;p6"/>
            <p:cNvSpPr/>
            <p:nvPr/>
          </p:nvSpPr>
          <p:spPr>
            <a:xfrm>
              <a:off x="393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3" name="Google Shape;9033;p6"/>
            <p:cNvSpPr/>
            <p:nvPr/>
          </p:nvSpPr>
          <p:spPr>
            <a:xfrm>
              <a:off x="403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4" name="Google Shape;9034;p6"/>
            <p:cNvSpPr/>
            <p:nvPr/>
          </p:nvSpPr>
          <p:spPr>
            <a:xfrm>
              <a:off x="413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5" name="Google Shape;9035;p6"/>
            <p:cNvSpPr/>
            <p:nvPr/>
          </p:nvSpPr>
          <p:spPr>
            <a:xfrm>
              <a:off x="42407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6" name="Google Shape;9036;p6"/>
            <p:cNvSpPr/>
            <p:nvPr/>
          </p:nvSpPr>
          <p:spPr>
            <a:xfrm>
              <a:off x="434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7" name="Google Shape;9037;p6"/>
            <p:cNvSpPr/>
            <p:nvPr/>
          </p:nvSpPr>
          <p:spPr>
            <a:xfrm>
              <a:off x="444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8" name="Google Shape;9038;p6"/>
            <p:cNvSpPr/>
            <p:nvPr/>
          </p:nvSpPr>
          <p:spPr>
            <a:xfrm>
              <a:off x="45455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9" name="Google Shape;9039;p6"/>
            <p:cNvSpPr/>
            <p:nvPr/>
          </p:nvSpPr>
          <p:spPr>
            <a:xfrm>
              <a:off x="464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0" name="Google Shape;9040;p6"/>
            <p:cNvSpPr/>
            <p:nvPr/>
          </p:nvSpPr>
          <p:spPr>
            <a:xfrm>
              <a:off x="474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1" name="Google Shape;9041;p6"/>
            <p:cNvSpPr/>
            <p:nvPr/>
          </p:nvSpPr>
          <p:spPr>
            <a:xfrm>
              <a:off x="485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2" name="Google Shape;9042;p6"/>
            <p:cNvSpPr/>
            <p:nvPr/>
          </p:nvSpPr>
          <p:spPr>
            <a:xfrm>
              <a:off x="495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3" name="Google Shape;9043;p6"/>
            <p:cNvSpPr/>
            <p:nvPr/>
          </p:nvSpPr>
          <p:spPr>
            <a:xfrm>
              <a:off x="505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4" name="Google Shape;9044;p6"/>
            <p:cNvSpPr/>
            <p:nvPr/>
          </p:nvSpPr>
          <p:spPr>
            <a:xfrm>
              <a:off x="515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5" name="Google Shape;9045;p6"/>
            <p:cNvSpPr/>
            <p:nvPr/>
          </p:nvSpPr>
          <p:spPr>
            <a:xfrm>
              <a:off x="52566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6" name="Google Shape;9046;p6"/>
            <p:cNvSpPr/>
            <p:nvPr/>
          </p:nvSpPr>
          <p:spPr>
            <a:xfrm>
              <a:off x="535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7" name="Google Shape;9047;p6"/>
            <p:cNvSpPr/>
            <p:nvPr/>
          </p:nvSpPr>
          <p:spPr>
            <a:xfrm>
              <a:off x="545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8" name="Google Shape;9048;p6"/>
            <p:cNvSpPr/>
            <p:nvPr/>
          </p:nvSpPr>
          <p:spPr>
            <a:xfrm>
              <a:off x="556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9" name="Google Shape;9049;p6"/>
            <p:cNvSpPr/>
            <p:nvPr/>
          </p:nvSpPr>
          <p:spPr>
            <a:xfrm>
              <a:off x="566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0" name="Google Shape;9050;p6"/>
            <p:cNvSpPr/>
            <p:nvPr/>
          </p:nvSpPr>
          <p:spPr>
            <a:xfrm>
              <a:off x="57644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1" name="Google Shape;9051;p6"/>
            <p:cNvSpPr/>
            <p:nvPr/>
          </p:nvSpPr>
          <p:spPr>
            <a:xfrm>
              <a:off x="586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2" name="Google Shape;9052;p6"/>
            <p:cNvSpPr/>
            <p:nvPr/>
          </p:nvSpPr>
          <p:spPr>
            <a:xfrm>
              <a:off x="596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3" name="Google Shape;9053;p6"/>
            <p:cNvSpPr/>
            <p:nvPr/>
          </p:nvSpPr>
          <p:spPr>
            <a:xfrm>
              <a:off x="606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4" name="Google Shape;9054;p6"/>
            <p:cNvSpPr/>
            <p:nvPr/>
          </p:nvSpPr>
          <p:spPr>
            <a:xfrm>
              <a:off x="61710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5" name="Google Shape;9055;p6"/>
            <p:cNvSpPr/>
            <p:nvPr/>
          </p:nvSpPr>
          <p:spPr>
            <a:xfrm>
              <a:off x="627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6" name="Google Shape;9056;p6"/>
            <p:cNvSpPr/>
            <p:nvPr/>
          </p:nvSpPr>
          <p:spPr>
            <a:xfrm>
              <a:off x="637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7" name="Google Shape;9057;p6"/>
            <p:cNvSpPr/>
            <p:nvPr/>
          </p:nvSpPr>
          <p:spPr>
            <a:xfrm>
              <a:off x="64755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8" name="Google Shape;9058;p6"/>
            <p:cNvSpPr/>
            <p:nvPr/>
          </p:nvSpPr>
          <p:spPr>
            <a:xfrm>
              <a:off x="657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9" name="Google Shape;9059;p6"/>
            <p:cNvSpPr/>
            <p:nvPr/>
          </p:nvSpPr>
          <p:spPr>
            <a:xfrm>
              <a:off x="667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0" name="Google Shape;9060;p6"/>
            <p:cNvSpPr/>
            <p:nvPr/>
          </p:nvSpPr>
          <p:spPr>
            <a:xfrm>
              <a:off x="678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1" name="Google Shape;9061;p6"/>
            <p:cNvSpPr/>
            <p:nvPr/>
          </p:nvSpPr>
          <p:spPr>
            <a:xfrm>
              <a:off x="6881800" y="4458125"/>
              <a:ext cx="52700" cy="52700"/>
            </a:xfrm>
            <a:custGeom>
              <a:avLst/>
              <a:gdLst/>
              <a:ahLst/>
              <a:cxnLst/>
              <a:rect l="l" t="t" r="r" b="b"/>
              <a:pathLst>
                <a:path w="2108" h="2108" extrusionOk="0">
                  <a:moveTo>
                    <a:pt x="1060" y="0"/>
                  </a:moveTo>
                  <a:cubicBezTo>
                    <a:pt x="477" y="0"/>
                    <a:pt x="1" y="476"/>
                    <a:pt x="1" y="1060"/>
                  </a:cubicBezTo>
                  <a:cubicBezTo>
                    <a:pt x="1"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2" name="Google Shape;9062;p6"/>
            <p:cNvSpPr/>
            <p:nvPr/>
          </p:nvSpPr>
          <p:spPr>
            <a:xfrm>
              <a:off x="698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3" name="Google Shape;9063;p6"/>
            <p:cNvSpPr/>
            <p:nvPr/>
          </p:nvSpPr>
          <p:spPr>
            <a:xfrm>
              <a:off x="708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4" name="Google Shape;9064;p6"/>
            <p:cNvSpPr/>
            <p:nvPr/>
          </p:nvSpPr>
          <p:spPr>
            <a:xfrm>
              <a:off x="7186600" y="4458125"/>
              <a:ext cx="52400" cy="52700"/>
            </a:xfrm>
            <a:custGeom>
              <a:avLst/>
              <a:gdLst/>
              <a:ahLst/>
              <a:cxnLst/>
              <a:rect l="l" t="t" r="r" b="b"/>
              <a:pathLst>
                <a:path w="2096" h="2108" extrusionOk="0">
                  <a:moveTo>
                    <a:pt x="1048" y="0"/>
                  </a:moveTo>
                  <a:cubicBezTo>
                    <a:pt x="477" y="0"/>
                    <a:pt x="1" y="476"/>
                    <a:pt x="1" y="1060"/>
                  </a:cubicBezTo>
                  <a:cubicBezTo>
                    <a:pt x="1"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5" name="Google Shape;9065;p6"/>
            <p:cNvSpPr/>
            <p:nvPr/>
          </p:nvSpPr>
          <p:spPr>
            <a:xfrm>
              <a:off x="728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6" name="Google Shape;9066;p6"/>
            <p:cNvSpPr/>
            <p:nvPr/>
          </p:nvSpPr>
          <p:spPr>
            <a:xfrm>
              <a:off x="27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7" name="Google Shape;9067;p6"/>
            <p:cNvSpPr/>
            <p:nvPr/>
          </p:nvSpPr>
          <p:spPr>
            <a:xfrm>
              <a:off x="3807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8" name="Google Shape;9068;p6"/>
            <p:cNvSpPr/>
            <p:nvPr/>
          </p:nvSpPr>
          <p:spPr>
            <a:xfrm>
              <a:off x="4825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9" name="Google Shape;9069;p6"/>
            <p:cNvSpPr/>
            <p:nvPr/>
          </p:nvSpPr>
          <p:spPr>
            <a:xfrm>
              <a:off x="58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0" name="Google Shape;9070;p6"/>
            <p:cNvSpPr/>
            <p:nvPr/>
          </p:nvSpPr>
          <p:spPr>
            <a:xfrm>
              <a:off x="68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1" name="Google Shape;9071;p6"/>
            <p:cNvSpPr/>
            <p:nvPr/>
          </p:nvSpPr>
          <p:spPr>
            <a:xfrm>
              <a:off x="7873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2" name="Google Shape;9072;p6"/>
            <p:cNvSpPr/>
            <p:nvPr/>
          </p:nvSpPr>
          <p:spPr>
            <a:xfrm>
              <a:off x="8888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3" name="Google Shape;9073;p6"/>
            <p:cNvSpPr/>
            <p:nvPr/>
          </p:nvSpPr>
          <p:spPr>
            <a:xfrm>
              <a:off x="99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4" name="Google Shape;9074;p6"/>
            <p:cNvSpPr/>
            <p:nvPr/>
          </p:nvSpPr>
          <p:spPr>
            <a:xfrm>
              <a:off x="10918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5" name="Google Shape;9075;p6"/>
            <p:cNvSpPr/>
            <p:nvPr/>
          </p:nvSpPr>
          <p:spPr>
            <a:xfrm>
              <a:off x="11936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6" name="Google Shape;9076;p6"/>
            <p:cNvSpPr/>
            <p:nvPr/>
          </p:nvSpPr>
          <p:spPr>
            <a:xfrm>
              <a:off x="12951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7" name="Google Shape;9077;p6"/>
            <p:cNvSpPr/>
            <p:nvPr/>
          </p:nvSpPr>
          <p:spPr>
            <a:xfrm>
              <a:off x="13966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8" name="Google Shape;9078;p6"/>
            <p:cNvSpPr/>
            <p:nvPr/>
          </p:nvSpPr>
          <p:spPr>
            <a:xfrm>
              <a:off x="1498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9" name="Google Shape;9079;p6"/>
            <p:cNvSpPr/>
            <p:nvPr/>
          </p:nvSpPr>
          <p:spPr>
            <a:xfrm>
              <a:off x="15999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0" name="Google Shape;9080;p6"/>
            <p:cNvSpPr/>
            <p:nvPr/>
          </p:nvSpPr>
          <p:spPr>
            <a:xfrm>
              <a:off x="1701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1" name="Google Shape;9081;p6"/>
            <p:cNvSpPr/>
            <p:nvPr/>
          </p:nvSpPr>
          <p:spPr>
            <a:xfrm>
              <a:off x="18029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2" name="Google Shape;9082;p6"/>
            <p:cNvSpPr/>
            <p:nvPr/>
          </p:nvSpPr>
          <p:spPr>
            <a:xfrm>
              <a:off x="19044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3" name="Google Shape;9083;p6"/>
            <p:cNvSpPr/>
            <p:nvPr/>
          </p:nvSpPr>
          <p:spPr>
            <a:xfrm>
              <a:off x="20062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4" name="Google Shape;9084;p6"/>
            <p:cNvSpPr/>
            <p:nvPr/>
          </p:nvSpPr>
          <p:spPr>
            <a:xfrm>
              <a:off x="210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5" name="Google Shape;9085;p6"/>
            <p:cNvSpPr/>
            <p:nvPr/>
          </p:nvSpPr>
          <p:spPr>
            <a:xfrm>
              <a:off x="220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6" name="Google Shape;9086;p6"/>
            <p:cNvSpPr/>
            <p:nvPr/>
          </p:nvSpPr>
          <p:spPr>
            <a:xfrm>
              <a:off x="23110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7" name="Google Shape;9087;p6"/>
            <p:cNvSpPr/>
            <p:nvPr/>
          </p:nvSpPr>
          <p:spPr>
            <a:xfrm>
              <a:off x="241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8" name="Google Shape;9088;p6"/>
            <p:cNvSpPr/>
            <p:nvPr/>
          </p:nvSpPr>
          <p:spPr>
            <a:xfrm>
              <a:off x="251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9" name="Google Shape;9089;p6"/>
            <p:cNvSpPr/>
            <p:nvPr/>
          </p:nvSpPr>
          <p:spPr>
            <a:xfrm>
              <a:off x="261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0" name="Google Shape;9090;p6"/>
            <p:cNvSpPr/>
            <p:nvPr/>
          </p:nvSpPr>
          <p:spPr>
            <a:xfrm>
              <a:off x="271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1" name="Google Shape;9091;p6"/>
            <p:cNvSpPr/>
            <p:nvPr/>
          </p:nvSpPr>
          <p:spPr>
            <a:xfrm>
              <a:off x="281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2" name="Google Shape;9092;p6"/>
            <p:cNvSpPr/>
            <p:nvPr/>
          </p:nvSpPr>
          <p:spPr>
            <a:xfrm>
              <a:off x="292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3" name="Google Shape;9093;p6"/>
            <p:cNvSpPr/>
            <p:nvPr/>
          </p:nvSpPr>
          <p:spPr>
            <a:xfrm>
              <a:off x="302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4" name="Google Shape;9094;p6"/>
            <p:cNvSpPr/>
            <p:nvPr/>
          </p:nvSpPr>
          <p:spPr>
            <a:xfrm>
              <a:off x="312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5" name="Google Shape;9095;p6"/>
            <p:cNvSpPr/>
            <p:nvPr/>
          </p:nvSpPr>
          <p:spPr>
            <a:xfrm>
              <a:off x="322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6" name="Google Shape;9096;p6"/>
            <p:cNvSpPr/>
            <p:nvPr/>
          </p:nvSpPr>
          <p:spPr>
            <a:xfrm>
              <a:off x="33266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7" name="Google Shape;9097;p6"/>
            <p:cNvSpPr/>
            <p:nvPr/>
          </p:nvSpPr>
          <p:spPr>
            <a:xfrm>
              <a:off x="342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8" name="Google Shape;9098;p6"/>
            <p:cNvSpPr/>
            <p:nvPr/>
          </p:nvSpPr>
          <p:spPr>
            <a:xfrm>
              <a:off x="352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9" name="Google Shape;9099;p6"/>
            <p:cNvSpPr/>
            <p:nvPr/>
          </p:nvSpPr>
          <p:spPr>
            <a:xfrm>
              <a:off x="363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0" name="Google Shape;9100;p6"/>
            <p:cNvSpPr/>
            <p:nvPr/>
          </p:nvSpPr>
          <p:spPr>
            <a:xfrm>
              <a:off x="373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1" name="Google Shape;9101;p6"/>
            <p:cNvSpPr/>
            <p:nvPr/>
          </p:nvSpPr>
          <p:spPr>
            <a:xfrm>
              <a:off x="3834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2" name="Google Shape;9102;p6"/>
            <p:cNvSpPr/>
            <p:nvPr/>
          </p:nvSpPr>
          <p:spPr>
            <a:xfrm>
              <a:off x="393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3" name="Google Shape;9103;p6"/>
            <p:cNvSpPr/>
            <p:nvPr/>
          </p:nvSpPr>
          <p:spPr>
            <a:xfrm>
              <a:off x="403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4" name="Google Shape;9104;p6"/>
            <p:cNvSpPr/>
            <p:nvPr/>
          </p:nvSpPr>
          <p:spPr>
            <a:xfrm>
              <a:off x="413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5" name="Google Shape;9105;p6"/>
            <p:cNvSpPr/>
            <p:nvPr/>
          </p:nvSpPr>
          <p:spPr>
            <a:xfrm>
              <a:off x="42407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6" name="Google Shape;9106;p6"/>
            <p:cNvSpPr/>
            <p:nvPr/>
          </p:nvSpPr>
          <p:spPr>
            <a:xfrm>
              <a:off x="434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7" name="Google Shape;9107;p6"/>
            <p:cNvSpPr/>
            <p:nvPr/>
          </p:nvSpPr>
          <p:spPr>
            <a:xfrm>
              <a:off x="444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8" name="Google Shape;9108;p6"/>
            <p:cNvSpPr/>
            <p:nvPr/>
          </p:nvSpPr>
          <p:spPr>
            <a:xfrm>
              <a:off x="45455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9" name="Google Shape;9109;p6"/>
            <p:cNvSpPr/>
            <p:nvPr/>
          </p:nvSpPr>
          <p:spPr>
            <a:xfrm>
              <a:off x="464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0" name="Google Shape;9110;p6"/>
            <p:cNvSpPr/>
            <p:nvPr/>
          </p:nvSpPr>
          <p:spPr>
            <a:xfrm>
              <a:off x="474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1" name="Google Shape;9111;p6"/>
            <p:cNvSpPr/>
            <p:nvPr/>
          </p:nvSpPr>
          <p:spPr>
            <a:xfrm>
              <a:off x="485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2" name="Google Shape;9112;p6"/>
            <p:cNvSpPr/>
            <p:nvPr/>
          </p:nvSpPr>
          <p:spPr>
            <a:xfrm>
              <a:off x="495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3" name="Google Shape;9113;p6"/>
            <p:cNvSpPr/>
            <p:nvPr/>
          </p:nvSpPr>
          <p:spPr>
            <a:xfrm>
              <a:off x="505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4" name="Google Shape;9114;p6"/>
            <p:cNvSpPr/>
            <p:nvPr/>
          </p:nvSpPr>
          <p:spPr>
            <a:xfrm>
              <a:off x="515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5" name="Google Shape;9115;p6"/>
            <p:cNvSpPr/>
            <p:nvPr/>
          </p:nvSpPr>
          <p:spPr>
            <a:xfrm>
              <a:off x="52566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6" name="Google Shape;9116;p6"/>
            <p:cNvSpPr/>
            <p:nvPr/>
          </p:nvSpPr>
          <p:spPr>
            <a:xfrm>
              <a:off x="535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7" name="Google Shape;9117;p6"/>
            <p:cNvSpPr/>
            <p:nvPr/>
          </p:nvSpPr>
          <p:spPr>
            <a:xfrm>
              <a:off x="545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8" name="Google Shape;9118;p6"/>
            <p:cNvSpPr/>
            <p:nvPr/>
          </p:nvSpPr>
          <p:spPr>
            <a:xfrm>
              <a:off x="556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9" name="Google Shape;9119;p6"/>
            <p:cNvSpPr/>
            <p:nvPr/>
          </p:nvSpPr>
          <p:spPr>
            <a:xfrm>
              <a:off x="566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0" name="Google Shape;9120;p6"/>
            <p:cNvSpPr/>
            <p:nvPr/>
          </p:nvSpPr>
          <p:spPr>
            <a:xfrm>
              <a:off x="57644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1" name="Google Shape;9121;p6"/>
            <p:cNvSpPr/>
            <p:nvPr/>
          </p:nvSpPr>
          <p:spPr>
            <a:xfrm>
              <a:off x="586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2" name="Google Shape;9122;p6"/>
            <p:cNvSpPr/>
            <p:nvPr/>
          </p:nvSpPr>
          <p:spPr>
            <a:xfrm>
              <a:off x="596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3" name="Google Shape;9123;p6"/>
            <p:cNvSpPr/>
            <p:nvPr/>
          </p:nvSpPr>
          <p:spPr>
            <a:xfrm>
              <a:off x="606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4" name="Google Shape;9124;p6"/>
            <p:cNvSpPr/>
            <p:nvPr/>
          </p:nvSpPr>
          <p:spPr>
            <a:xfrm>
              <a:off x="61710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5" name="Google Shape;9125;p6"/>
            <p:cNvSpPr/>
            <p:nvPr/>
          </p:nvSpPr>
          <p:spPr>
            <a:xfrm>
              <a:off x="627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6" name="Google Shape;9126;p6"/>
            <p:cNvSpPr/>
            <p:nvPr/>
          </p:nvSpPr>
          <p:spPr>
            <a:xfrm>
              <a:off x="637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7" name="Google Shape;9127;p6"/>
            <p:cNvSpPr/>
            <p:nvPr/>
          </p:nvSpPr>
          <p:spPr>
            <a:xfrm>
              <a:off x="64755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8" name="Google Shape;9128;p6"/>
            <p:cNvSpPr/>
            <p:nvPr/>
          </p:nvSpPr>
          <p:spPr>
            <a:xfrm>
              <a:off x="657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9" name="Google Shape;9129;p6"/>
            <p:cNvSpPr/>
            <p:nvPr/>
          </p:nvSpPr>
          <p:spPr>
            <a:xfrm>
              <a:off x="667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0" name="Google Shape;9130;p6"/>
            <p:cNvSpPr/>
            <p:nvPr/>
          </p:nvSpPr>
          <p:spPr>
            <a:xfrm>
              <a:off x="678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1" name="Google Shape;9131;p6"/>
            <p:cNvSpPr/>
            <p:nvPr/>
          </p:nvSpPr>
          <p:spPr>
            <a:xfrm>
              <a:off x="6881800" y="4613500"/>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2" name="Google Shape;9132;p6"/>
            <p:cNvSpPr/>
            <p:nvPr/>
          </p:nvSpPr>
          <p:spPr>
            <a:xfrm>
              <a:off x="698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3" name="Google Shape;9133;p6"/>
            <p:cNvSpPr/>
            <p:nvPr/>
          </p:nvSpPr>
          <p:spPr>
            <a:xfrm>
              <a:off x="708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4" name="Google Shape;9134;p6"/>
            <p:cNvSpPr/>
            <p:nvPr/>
          </p:nvSpPr>
          <p:spPr>
            <a:xfrm>
              <a:off x="7186600" y="4613500"/>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5" name="Google Shape;9135;p6"/>
            <p:cNvSpPr/>
            <p:nvPr/>
          </p:nvSpPr>
          <p:spPr>
            <a:xfrm>
              <a:off x="728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6" name="Google Shape;9136;p6"/>
            <p:cNvSpPr/>
            <p:nvPr/>
          </p:nvSpPr>
          <p:spPr>
            <a:xfrm>
              <a:off x="27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7" name="Google Shape;9137;p6"/>
            <p:cNvSpPr/>
            <p:nvPr/>
          </p:nvSpPr>
          <p:spPr>
            <a:xfrm>
              <a:off x="3807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8" name="Google Shape;9138;p6"/>
            <p:cNvSpPr/>
            <p:nvPr/>
          </p:nvSpPr>
          <p:spPr>
            <a:xfrm>
              <a:off x="4825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9" name="Google Shape;9139;p6"/>
            <p:cNvSpPr/>
            <p:nvPr/>
          </p:nvSpPr>
          <p:spPr>
            <a:xfrm>
              <a:off x="58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0" name="Google Shape;9140;p6"/>
            <p:cNvSpPr/>
            <p:nvPr/>
          </p:nvSpPr>
          <p:spPr>
            <a:xfrm>
              <a:off x="68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1" name="Google Shape;9141;p6"/>
            <p:cNvSpPr/>
            <p:nvPr/>
          </p:nvSpPr>
          <p:spPr>
            <a:xfrm>
              <a:off x="7873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2" name="Google Shape;9142;p6"/>
            <p:cNvSpPr/>
            <p:nvPr/>
          </p:nvSpPr>
          <p:spPr>
            <a:xfrm>
              <a:off x="8888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3" name="Google Shape;9143;p6"/>
            <p:cNvSpPr/>
            <p:nvPr/>
          </p:nvSpPr>
          <p:spPr>
            <a:xfrm>
              <a:off x="99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4" name="Google Shape;9144;p6"/>
            <p:cNvSpPr/>
            <p:nvPr/>
          </p:nvSpPr>
          <p:spPr>
            <a:xfrm>
              <a:off x="10918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5" name="Google Shape;9145;p6"/>
            <p:cNvSpPr/>
            <p:nvPr/>
          </p:nvSpPr>
          <p:spPr>
            <a:xfrm>
              <a:off x="11936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6" name="Google Shape;9146;p6"/>
            <p:cNvSpPr/>
            <p:nvPr/>
          </p:nvSpPr>
          <p:spPr>
            <a:xfrm>
              <a:off x="12951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7" name="Google Shape;9147;p6"/>
            <p:cNvSpPr/>
            <p:nvPr/>
          </p:nvSpPr>
          <p:spPr>
            <a:xfrm>
              <a:off x="13966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8" name="Google Shape;9148;p6"/>
            <p:cNvSpPr/>
            <p:nvPr/>
          </p:nvSpPr>
          <p:spPr>
            <a:xfrm>
              <a:off x="1498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9" name="Google Shape;9149;p6"/>
            <p:cNvSpPr/>
            <p:nvPr/>
          </p:nvSpPr>
          <p:spPr>
            <a:xfrm>
              <a:off x="15999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0" name="Google Shape;9150;p6"/>
            <p:cNvSpPr/>
            <p:nvPr/>
          </p:nvSpPr>
          <p:spPr>
            <a:xfrm>
              <a:off x="1701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1" name="Google Shape;9151;p6"/>
            <p:cNvSpPr/>
            <p:nvPr/>
          </p:nvSpPr>
          <p:spPr>
            <a:xfrm>
              <a:off x="18029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2" name="Google Shape;9152;p6"/>
            <p:cNvSpPr/>
            <p:nvPr/>
          </p:nvSpPr>
          <p:spPr>
            <a:xfrm>
              <a:off x="19044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3" name="Google Shape;9153;p6"/>
            <p:cNvSpPr/>
            <p:nvPr/>
          </p:nvSpPr>
          <p:spPr>
            <a:xfrm>
              <a:off x="20062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4" name="Google Shape;9154;p6"/>
            <p:cNvSpPr/>
            <p:nvPr/>
          </p:nvSpPr>
          <p:spPr>
            <a:xfrm>
              <a:off x="210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5" name="Google Shape;9155;p6"/>
            <p:cNvSpPr/>
            <p:nvPr/>
          </p:nvSpPr>
          <p:spPr>
            <a:xfrm>
              <a:off x="220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6" name="Google Shape;9156;p6"/>
            <p:cNvSpPr/>
            <p:nvPr/>
          </p:nvSpPr>
          <p:spPr>
            <a:xfrm>
              <a:off x="23110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7" name="Google Shape;9157;p6"/>
            <p:cNvSpPr/>
            <p:nvPr/>
          </p:nvSpPr>
          <p:spPr>
            <a:xfrm>
              <a:off x="241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8" name="Google Shape;9158;p6"/>
            <p:cNvSpPr/>
            <p:nvPr/>
          </p:nvSpPr>
          <p:spPr>
            <a:xfrm>
              <a:off x="251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9" name="Google Shape;9159;p6"/>
            <p:cNvSpPr/>
            <p:nvPr/>
          </p:nvSpPr>
          <p:spPr>
            <a:xfrm>
              <a:off x="261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0" name="Google Shape;9160;p6"/>
            <p:cNvSpPr/>
            <p:nvPr/>
          </p:nvSpPr>
          <p:spPr>
            <a:xfrm>
              <a:off x="271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1" name="Google Shape;9161;p6"/>
            <p:cNvSpPr/>
            <p:nvPr/>
          </p:nvSpPr>
          <p:spPr>
            <a:xfrm>
              <a:off x="281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2" name="Google Shape;9162;p6"/>
            <p:cNvSpPr/>
            <p:nvPr/>
          </p:nvSpPr>
          <p:spPr>
            <a:xfrm>
              <a:off x="292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3" name="Google Shape;9163;p6"/>
            <p:cNvSpPr/>
            <p:nvPr/>
          </p:nvSpPr>
          <p:spPr>
            <a:xfrm>
              <a:off x="302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4" name="Google Shape;9164;p6"/>
            <p:cNvSpPr/>
            <p:nvPr/>
          </p:nvSpPr>
          <p:spPr>
            <a:xfrm>
              <a:off x="312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5" name="Google Shape;9165;p6"/>
            <p:cNvSpPr/>
            <p:nvPr/>
          </p:nvSpPr>
          <p:spPr>
            <a:xfrm>
              <a:off x="322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6" name="Google Shape;9166;p6"/>
            <p:cNvSpPr/>
            <p:nvPr/>
          </p:nvSpPr>
          <p:spPr>
            <a:xfrm>
              <a:off x="33266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7" name="Google Shape;9167;p6"/>
            <p:cNvSpPr/>
            <p:nvPr/>
          </p:nvSpPr>
          <p:spPr>
            <a:xfrm>
              <a:off x="342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8" name="Google Shape;9168;p6"/>
            <p:cNvSpPr/>
            <p:nvPr/>
          </p:nvSpPr>
          <p:spPr>
            <a:xfrm>
              <a:off x="352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9" name="Google Shape;9169;p6"/>
            <p:cNvSpPr/>
            <p:nvPr/>
          </p:nvSpPr>
          <p:spPr>
            <a:xfrm>
              <a:off x="363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0" name="Google Shape;9170;p6"/>
            <p:cNvSpPr/>
            <p:nvPr/>
          </p:nvSpPr>
          <p:spPr>
            <a:xfrm>
              <a:off x="373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1" name="Google Shape;9171;p6"/>
            <p:cNvSpPr/>
            <p:nvPr/>
          </p:nvSpPr>
          <p:spPr>
            <a:xfrm>
              <a:off x="3834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2" name="Google Shape;9172;p6"/>
            <p:cNvSpPr/>
            <p:nvPr/>
          </p:nvSpPr>
          <p:spPr>
            <a:xfrm>
              <a:off x="393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3" name="Google Shape;9173;p6"/>
            <p:cNvSpPr/>
            <p:nvPr/>
          </p:nvSpPr>
          <p:spPr>
            <a:xfrm>
              <a:off x="403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4" name="Google Shape;9174;p6"/>
            <p:cNvSpPr/>
            <p:nvPr/>
          </p:nvSpPr>
          <p:spPr>
            <a:xfrm>
              <a:off x="413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5" name="Google Shape;9175;p6"/>
            <p:cNvSpPr/>
            <p:nvPr/>
          </p:nvSpPr>
          <p:spPr>
            <a:xfrm>
              <a:off x="42407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6" name="Google Shape;9176;p6"/>
            <p:cNvSpPr/>
            <p:nvPr/>
          </p:nvSpPr>
          <p:spPr>
            <a:xfrm>
              <a:off x="434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7" name="Google Shape;9177;p6"/>
            <p:cNvSpPr/>
            <p:nvPr/>
          </p:nvSpPr>
          <p:spPr>
            <a:xfrm>
              <a:off x="444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8" name="Google Shape;9178;p6"/>
            <p:cNvSpPr/>
            <p:nvPr/>
          </p:nvSpPr>
          <p:spPr>
            <a:xfrm>
              <a:off x="45455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9" name="Google Shape;9179;p6"/>
            <p:cNvSpPr/>
            <p:nvPr/>
          </p:nvSpPr>
          <p:spPr>
            <a:xfrm>
              <a:off x="464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0" name="Google Shape;9180;p6"/>
            <p:cNvSpPr/>
            <p:nvPr/>
          </p:nvSpPr>
          <p:spPr>
            <a:xfrm>
              <a:off x="474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1" name="Google Shape;9181;p6"/>
            <p:cNvSpPr/>
            <p:nvPr/>
          </p:nvSpPr>
          <p:spPr>
            <a:xfrm>
              <a:off x="485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2" name="Google Shape;9182;p6"/>
            <p:cNvSpPr/>
            <p:nvPr/>
          </p:nvSpPr>
          <p:spPr>
            <a:xfrm>
              <a:off x="495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3" name="Google Shape;9183;p6"/>
            <p:cNvSpPr/>
            <p:nvPr/>
          </p:nvSpPr>
          <p:spPr>
            <a:xfrm>
              <a:off x="505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4" name="Google Shape;9184;p6"/>
            <p:cNvSpPr/>
            <p:nvPr/>
          </p:nvSpPr>
          <p:spPr>
            <a:xfrm>
              <a:off x="515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5" name="Google Shape;9185;p6"/>
            <p:cNvSpPr/>
            <p:nvPr/>
          </p:nvSpPr>
          <p:spPr>
            <a:xfrm>
              <a:off x="52566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6" name="Google Shape;9186;p6"/>
            <p:cNvSpPr/>
            <p:nvPr/>
          </p:nvSpPr>
          <p:spPr>
            <a:xfrm>
              <a:off x="535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7" name="Google Shape;9187;p6"/>
            <p:cNvSpPr/>
            <p:nvPr/>
          </p:nvSpPr>
          <p:spPr>
            <a:xfrm>
              <a:off x="545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8" name="Google Shape;9188;p6"/>
            <p:cNvSpPr/>
            <p:nvPr/>
          </p:nvSpPr>
          <p:spPr>
            <a:xfrm>
              <a:off x="556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9" name="Google Shape;9189;p6"/>
            <p:cNvSpPr/>
            <p:nvPr/>
          </p:nvSpPr>
          <p:spPr>
            <a:xfrm>
              <a:off x="566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0" name="Google Shape;9190;p6"/>
            <p:cNvSpPr/>
            <p:nvPr/>
          </p:nvSpPr>
          <p:spPr>
            <a:xfrm>
              <a:off x="57644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1" name="Google Shape;9191;p6"/>
            <p:cNvSpPr/>
            <p:nvPr/>
          </p:nvSpPr>
          <p:spPr>
            <a:xfrm>
              <a:off x="586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2" name="Google Shape;9192;p6"/>
            <p:cNvSpPr/>
            <p:nvPr/>
          </p:nvSpPr>
          <p:spPr>
            <a:xfrm>
              <a:off x="596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3" name="Google Shape;9193;p6"/>
            <p:cNvSpPr/>
            <p:nvPr/>
          </p:nvSpPr>
          <p:spPr>
            <a:xfrm>
              <a:off x="606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4" name="Google Shape;9194;p6"/>
            <p:cNvSpPr/>
            <p:nvPr/>
          </p:nvSpPr>
          <p:spPr>
            <a:xfrm>
              <a:off x="61710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5" name="Google Shape;9195;p6"/>
            <p:cNvSpPr/>
            <p:nvPr/>
          </p:nvSpPr>
          <p:spPr>
            <a:xfrm>
              <a:off x="627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6" name="Google Shape;9196;p6"/>
            <p:cNvSpPr/>
            <p:nvPr/>
          </p:nvSpPr>
          <p:spPr>
            <a:xfrm>
              <a:off x="637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7" name="Google Shape;9197;p6"/>
            <p:cNvSpPr/>
            <p:nvPr/>
          </p:nvSpPr>
          <p:spPr>
            <a:xfrm>
              <a:off x="64755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8" name="Google Shape;9198;p6"/>
            <p:cNvSpPr/>
            <p:nvPr/>
          </p:nvSpPr>
          <p:spPr>
            <a:xfrm>
              <a:off x="657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9" name="Google Shape;9199;p6"/>
            <p:cNvSpPr/>
            <p:nvPr/>
          </p:nvSpPr>
          <p:spPr>
            <a:xfrm>
              <a:off x="667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0" name="Google Shape;9200;p6"/>
            <p:cNvSpPr/>
            <p:nvPr/>
          </p:nvSpPr>
          <p:spPr>
            <a:xfrm>
              <a:off x="678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1" name="Google Shape;9201;p6"/>
            <p:cNvSpPr/>
            <p:nvPr/>
          </p:nvSpPr>
          <p:spPr>
            <a:xfrm>
              <a:off x="6881800" y="4768575"/>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2" name="Google Shape;9202;p6"/>
            <p:cNvSpPr/>
            <p:nvPr/>
          </p:nvSpPr>
          <p:spPr>
            <a:xfrm>
              <a:off x="698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3" name="Google Shape;9203;p6"/>
            <p:cNvSpPr/>
            <p:nvPr/>
          </p:nvSpPr>
          <p:spPr>
            <a:xfrm>
              <a:off x="708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4" name="Google Shape;9204;p6"/>
            <p:cNvSpPr/>
            <p:nvPr/>
          </p:nvSpPr>
          <p:spPr>
            <a:xfrm>
              <a:off x="7186600" y="4768575"/>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5" name="Google Shape;9205;p6"/>
            <p:cNvSpPr/>
            <p:nvPr/>
          </p:nvSpPr>
          <p:spPr>
            <a:xfrm>
              <a:off x="728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06" name="Google Shape;9206;p6"/>
          <p:cNvGrpSpPr/>
          <p:nvPr/>
        </p:nvGrpSpPr>
        <p:grpSpPr>
          <a:xfrm>
            <a:off x="223221" y="255838"/>
            <a:ext cx="8706833" cy="4631825"/>
            <a:chOff x="261561" y="255838"/>
            <a:chExt cx="8706833" cy="4631825"/>
          </a:xfrm>
        </p:grpSpPr>
        <p:grpSp>
          <p:nvGrpSpPr>
            <p:cNvPr id="9207" name="Google Shape;9207;p6"/>
            <p:cNvGrpSpPr/>
            <p:nvPr/>
          </p:nvGrpSpPr>
          <p:grpSpPr>
            <a:xfrm>
              <a:off x="261561" y="255838"/>
              <a:ext cx="8706833" cy="4631825"/>
              <a:chOff x="391650" y="259200"/>
              <a:chExt cx="8360700" cy="4631825"/>
            </a:xfrm>
          </p:grpSpPr>
          <p:sp>
            <p:nvSpPr>
              <p:cNvPr id="9208" name="Google Shape;9208;p6"/>
              <p:cNvSpPr/>
              <p:nvPr/>
            </p:nvSpPr>
            <p:spPr>
              <a:xfrm>
                <a:off x="391650" y="259200"/>
                <a:ext cx="8360700"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209" name="Google Shape;9209;p6"/>
              <p:cNvCxnSpPr/>
              <p:nvPr/>
            </p:nvCxnSpPr>
            <p:spPr>
              <a:xfrm>
                <a:off x="393750" y="713825"/>
                <a:ext cx="7942500" cy="0"/>
              </a:xfrm>
              <a:prstGeom prst="straightConnector1">
                <a:avLst/>
              </a:prstGeom>
              <a:noFill/>
              <a:ln w="9525" cap="flat" cmpd="sng">
                <a:solidFill>
                  <a:schemeClr val="dk1"/>
                </a:solidFill>
                <a:prstDash val="solid"/>
                <a:round/>
                <a:headEnd type="none" w="med" len="med"/>
                <a:tailEnd type="none" w="med" len="med"/>
              </a:ln>
            </p:spPr>
          </p:cxnSp>
          <p:cxnSp>
            <p:nvCxnSpPr>
              <p:cNvPr id="9210" name="Google Shape;9210;p6"/>
              <p:cNvCxnSpPr/>
              <p:nvPr/>
            </p:nvCxnSpPr>
            <p:spPr>
              <a:xfrm>
                <a:off x="8336400" y="260525"/>
                <a:ext cx="0" cy="4630500"/>
              </a:xfrm>
              <a:prstGeom prst="straightConnector1">
                <a:avLst/>
              </a:prstGeom>
              <a:noFill/>
              <a:ln w="9525" cap="flat" cmpd="sng">
                <a:solidFill>
                  <a:schemeClr val="dk1"/>
                </a:solidFill>
                <a:prstDash val="solid"/>
                <a:round/>
                <a:headEnd type="none" w="med" len="med"/>
                <a:tailEnd type="none" w="med" len="med"/>
              </a:ln>
            </p:spPr>
          </p:cxnSp>
          <p:grpSp>
            <p:nvGrpSpPr>
              <p:cNvPr id="9211" name="Google Shape;9211;p6"/>
              <p:cNvGrpSpPr/>
              <p:nvPr/>
            </p:nvGrpSpPr>
            <p:grpSpPr>
              <a:xfrm>
                <a:off x="8448356" y="454710"/>
                <a:ext cx="205838" cy="289853"/>
                <a:chOff x="3555900" y="1631296"/>
                <a:chExt cx="390956" cy="550529"/>
              </a:xfrm>
            </p:grpSpPr>
            <p:cxnSp>
              <p:nvCxnSpPr>
                <p:cNvPr id="9212" name="Google Shape;9212;p6"/>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9213" name="Google Shape;9213;p6"/>
                <p:cNvGrpSpPr/>
                <p:nvPr/>
              </p:nvGrpSpPr>
              <p:grpSpPr>
                <a:xfrm rot="-8100000">
                  <a:off x="3614579" y="1687125"/>
                  <a:ext cx="273597" cy="279297"/>
                  <a:chOff x="4572000" y="2331513"/>
                  <a:chExt cx="273600" cy="279300"/>
                </a:xfrm>
              </p:grpSpPr>
              <p:cxnSp>
                <p:nvCxnSpPr>
                  <p:cNvPr id="9214" name="Google Shape;9214;p6"/>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9215" name="Google Shape;9215;p6"/>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cxnSp>
            <p:nvCxnSpPr>
              <p:cNvPr id="9216" name="Google Shape;9216;p6"/>
              <p:cNvCxnSpPr/>
              <p:nvPr/>
            </p:nvCxnSpPr>
            <p:spPr>
              <a:xfrm>
                <a:off x="8551337" y="1671588"/>
                <a:ext cx="0" cy="1823700"/>
              </a:xfrm>
              <a:prstGeom prst="straightConnector1">
                <a:avLst/>
              </a:prstGeom>
              <a:noFill/>
              <a:ln w="19050" cap="flat" cmpd="sng">
                <a:solidFill>
                  <a:schemeClr val="dk1"/>
                </a:solidFill>
                <a:prstDash val="solid"/>
                <a:round/>
                <a:headEnd type="none" w="med" len="med"/>
                <a:tailEnd type="none" w="med" len="med"/>
              </a:ln>
            </p:spPr>
          </p:cxnSp>
          <p:grpSp>
            <p:nvGrpSpPr>
              <p:cNvPr id="9217" name="Google Shape;9217;p6"/>
              <p:cNvGrpSpPr/>
              <p:nvPr/>
            </p:nvGrpSpPr>
            <p:grpSpPr>
              <a:xfrm rot="10800000" flipH="1">
                <a:off x="8448406" y="4422299"/>
                <a:ext cx="205838" cy="289853"/>
                <a:chOff x="3555900" y="1631296"/>
                <a:chExt cx="390956" cy="550529"/>
              </a:xfrm>
            </p:grpSpPr>
            <p:cxnSp>
              <p:nvCxnSpPr>
                <p:cNvPr id="9218" name="Google Shape;9218;p6"/>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9219" name="Google Shape;9219;p6"/>
                <p:cNvGrpSpPr/>
                <p:nvPr/>
              </p:nvGrpSpPr>
              <p:grpSpPr>
                <a:xfrm rot="-8100000">
                  <a:off x="3614579" y="1687125"/>
                  <a:ext cx="273597" cy="279297"/>
                  <a:chOff x="4572000" y="2331513"/>
                  <a:chExt cx="273600" cy="279300"/>
                </a:xfrm>
              </p:grpSpPr>
              <p:cxnSp>
                <p:nvCxnSpPr>
                  <p:cNvPr id="9220" name="Google Shape;9220;p6"/>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9221" name="Google Shape;9221;p6"/>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grpSp>
        <p:sp>
          <p:nvSpPr>
            <p:cNvPr id="9222" name="Google Shape;9222;p6"/>
            <p:cNvSpPr/>
            <p:nvPr/>
          </p:nvSpPr>
          <p:spPr>
            <a:xfrm>
              <a:off x="39077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3" name="Google Shape;9223;p6"/>
            <p:cNvSpPr/>
            <p:nvPr/>
          </p:nvSpPr>
          <p:spPr>
            <a:xfrm>
              <a:off x="599050"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4" name="Google Shape;9224;p6"/>
            <p:cNvSpPr/>
            <p:nvPr/>
          </p:nvSpPr>
          <p:spPr>
            <a:xfrm>
              <a:off x="80732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25" name="Google Shape;9225;p6"/>
          <p:cNvSpPr txBox="1">
            <a:spLocks noGrp="1"/>
          </p:cNvSpPr>
          <p:nvPr>
            <p:ph type="title"/>
          </p:nvPr>
        </p:nvSpPr>
        <p:spPr>
          <a:xfrm>
            <a:off x="802838" y="707525"/>
            <a:ext cx="75384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6599"/>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hree columns">
  <p:cSld name="CUSTOM_4_1">
    <p:spTree>
      <p:nvGrpSpPr>
        <p:cNvPr id="1" name="Shape 25840"/>
        <p:cNvGrpSpPr/>
        <p:nvPr/>
      </p:nvGrpSpPr>
      <p:grpSpPr>
        <a:xfrm>
          <a:off x="0" y="0"/>
          <a:ext cx="0" cy="0"/>
          <a:chOff x="0" y="0"/>
          <a:chExt cx="0" cy="0"/>
        </a:xfrm>
      </p:grpSpPr>
      <p:grpSp>
        <p:nvGrpSpPr>
          <p:cNvPr id="25841" name="Google Shape;25841;p18"/>
          <p:cNvGrpSpPr/>
          <p:nvPr/>
        </p:nvGrpSpPr>
        <p:grpSpPr>
          <a:xfrm>
            <a:off x="3" y="4"/>
            <a:ext cx="9144066" cy="5143518"/>
            <a:chOff x="279200" y="890725"/>
            <a:chExt cx="7061600" cy="3930250"/>
          </a:xfrm>
        </p:grpSpPr>
        <p:sp>
          <p:nvSpPr>
            <p:cNvPr id="25842" name="Google Shape;25842;p18"/>
            <p:cNvSpPr/>
            <p:nvPr/>
          </p:nvSpPr>
          <p:spPr>
            <a:xfrm>
              <a:off x="27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3" name="Google Shape;25843;p18"/>
            <p:cNvSpPr/>
            <p:nvPr/>
          </p:nvSpPr>
          <p:spPr>
            <a:xfrm>
              <a:off x="3807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4" name="Google Shape;25844;p18"/>
            <p:cNvSpPr/>
            <p:nvPr/>
          </p:nvSpPr>
          <p:spPr>
            <a:xfrm>
              <a:off x="4825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5" name="Google Shape;25845;p18"/>
            <p:cNvSpPr/>
            <p:nvPr/>
          </p:nvSpPr>
          <p:spPr>
            <a:xfrm>
              <a:off x="58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6" name="Google Shape;25846;p18"/>
            <p:cNvSpPr/>
            <p:nvPr/>
          </p:nvSpPr>
          <p:spPr>
            <a:xfrm>
              <a:off x="68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7" name="Google Shape;25847;p18"/>
            <p:cNvSpPr/>
            <p:nvPr/>
          </p:nvSpPr>
          <p:spPr>
            <a:xfrm>
              <a:off x="7873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8" name="Google Shape;25848;p18"/>
            <p:cNvSpPr/>
            <p:nvPr/>
          </p:nvSpPr>
          <p:spPr>
            <a:xfrm>
              <a:off x="8888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9" name="Google Shape;25849;p18"/>
            <p:cNvSpPr/>
            <p:nvPr/>
          </p:nvSpPr>
          <p:spPr>
            <a:xfrm>
              <a:off x="99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0" name="Google Shape;25850;p18"/>
            <p:cNvSpPr/>
            <p:nvPr/>
          </p:nvSpPr>
          <p:spPr>
            <a:xfrm>
              <a:off x="10918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1" name="Google Shape;25851;p18"/>
            <p:cNvSpPr/>
            <p:nvPr/>
          </p:nvSpPr>
          <p:spPr>
            <a:xfrm>
              <a:off x="11936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2" name="Google Shape;25852;p18"/>
            <p:cNvSpPr/>
            <p:nvPr/>
          </p:nvSpPr>
          <p:spPr>
            <a:xfrm>
              <a:off x="12951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3" name="Google Shape;25853;p18"/>
            <p:cNvSpPr/>
            <p:nvPr/>
          </p:nvSpPr>
          <p:spPr>
            <a:xfrm>
              <a:off x="13966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4" name="Google Shape;25854;p18"/>
            <p:cNvSpPr/>
            <p:nvPr/>
          </p:nvSpPr>
          <p:spPr>
            <a:xfrm>
              <a:off x="1498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5" name="Google Shape;25855;p18"/>
            <p:cNvSpPr/>
            <p:nvPr/>
          </p:nvSpPr>
          <p:spPr>
            <a:xfrm>
              <a:off x="15999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6" name="Google Shape;25856;p18"/>
            <p:cNvSpPr/>
            <p:nvPr/>
          </p:nvSpPr>
          <p:spPr>
            <a:xfrm>
              <a:off x="1701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7" name="Google Shape;25857;p18"/>
            <p:cNvSpPr/>
            <p:nvPr/>
          </p:nvSpPr>
          <p:spPr>
            <a:xfrm>
              <a:off x="18029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8" name="Google Shape;25858;p18"/>
            <p:cNvSpPr/>
            <p:nvPr/>
          </p:nvSpPr>
          <p:spPr>
            <a:xfrm>
              <a:off x="19044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9" name="Google Shape;25859;p18"/>
            <p:cNvSpPr/>
            <p:nvPr/>
          </p:nvSpPr>
          <p:spPr>
            <a:xfrm>
              <a:off x="20062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0" name="Google Shape;25860;p18"/>
            <p:cNvSpPr/>
            <p:nvPr/>
          </p:nvSpPr>
          <p:spPr>
            <a:xfrm>
              <a:off x="210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1" name="Google Shape;25861;p18"/>
            <p:cNvSpPr/>
            <p:nvPr/>
          </p:nvSpPr>
          <p:spPr>
            <a:xfrm>
              <a:off x="220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2" name="Google Shape;25862;p18"/>
            <p:cNvSpPr/>
            <p:nvPr/>
          </p:nvSpPr>
          <p:spPr>
            <a:xfrm>
              <a:off x="23110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3" name="Google Shape;25863;p18"/>
            <p:cNvSpPr/>
            <p:nvPr/>
          </p:nvSpPr>
          <p:spPr>
            <a:xfrm>
              <a:off x="241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4" name="Google Shape;25864;p18"/>
            <p:cNvSpPr/>
            <p:nvPr/>
          </p:nvSpPr>
          <p:spPr>
            <a:xfrm>
              <a:off x="251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5" name="Google Shape;25865;p18"/>
            <p:cNvSpPr/>
            <p:nvPr/>
          </p:nvSpPr>
          <p:spPr>
            <a:xfrm>
              <a:off x="261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6" name="Google Shape;25866;p18"/>
            <p:cNvSpPr/>
            <p:nvPr/>
          </p:nvSpPr>
          <p:spPr>
            <a:xfrm>
              <a:off x="271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7" name="Google Shape;25867;p18"/>
            <p:cNvSpPr/>
            <p:nvPr/>
          </p:nvSpPr>
          <p:spPr>
            <a:xfrm>
              <a:off x="281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8" name="Google Shape;25868;p18"/>
            <p:cNvSpPr/>
            <p:nvPr/>
          </p:nvSpPr>
          <p:spPr>
            <a:xfrm>
              <a:off x="292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9" name="Google Shape;25869;p18"/>
            <p:cNvSpPr/>
            <p:nvPr/>
          </p:nvSpPr>
          <p:spPr>
            <a:xfrm>
              <a:off x="302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0" name="Google Shape;25870;p18"/>
            <p:cNvSpPr/>
            <p:nvPr/>
          </p:nvSpPr>
          <p:spPr>
            <a:xfrm>
              <a:off x="312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1" name="Google Shape;25871;p18"/>
            <p:cNvSpPr/>
            <p:nvPr/>
          </p:nvSpPr>
          <p:spPr>
            <a:xfrm>
              <a:off x="322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2" name="Google Shape;25872;p18"/>
            <p:cNvSpPr/>
            <p:nvPr/>
          </p:nvSpPr>
          <p:spPr>
            <a:xfrm>
              <a:off x="33266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3" name="Google Shape;25873;p18"/>
            <p:cNvSpPr/>
            <p:nvPr/>
          </p:nvSpPr>
          <p:spPr>
            <a:xfrm>
              <a:off x="342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4" name="Google Shape;25874;p18"/>
            <p:cNvSpPr/>
            <p:nvPr/>
          </p:nvSpPr>
          <p:spPr>
            <a:xfrm>
              <a:off x="352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5" name="Google Shape;25875;p18"/>
            <p:cNvSpPr/>
            <p:nvPr/>
          </p:nvSpPr>
          <p:spPr>
            <a:xfrm>
              <a:off x="363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6" name="Google Shape;25876;p18"/>
            <p:cNvSpPr/>
            <p:nvPr/>
          </p:nvSpPr>
          <p:spPr>
            <a:xfrm>
              <a:off x="373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7" name="Google Shape;25877;p18"/>
            <p:cNvSpPr/>
            <p:nvPr/>
          </p:nvSpPr>
          <p:spPr>
            <a:xfrm>
              <a:off x="3834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8" name="Google Shape;25878;p18"/>
            <p:cNvSpPr/>
            <p:nvPr/>
          </p:nvSpPr>
          <p:spPr>
            <a:xfrm>
              <a:off x="393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9" name="Google Shape;25879;p18"/>
            <p:cNvSpPr/>
            <p:nvPr/>
          </p:nvSpPr>
          <p:spPr>
            <a:xfrm>
              <a:off x="403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0" name="Google Shape;25880;p18"/>
            <p:cNvSpPr/>
            <p:nvPr/>
          </p:nvSpPr>
          <p:spPr>
            <a:xfrm>
              <a:off x="413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1" name="Google Shape;25881;p18"/>
            <p:cNvSpPr/>
            <p:nvPr/>
          </p:nvSpPr>
          <p:spPr>
            <a:xfrm>
              <a:off x="42407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2" name="Google Shape;25882;p18"/>
            <p:cNvSpPr/>
            <p:nvPr/>
          </p:nvSpPr>
          <p:spPr>
            <a:xfrm>
              <a:off x="434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3" name="Google Shape;25883;p18"/>
            <p:cNvSpPr/>
            <p:nvPr/>
          </p:nvSpPr>
          <p:spPr>
            <a:xfrm>
              <a:off x="444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4" name="Google Shape;25884;p18"/>
            <p:cNvSpPr/>
            <p:nvPr/>
          </p:nvSpPr>
          <p:spPr>
            <a:xfrm>
              <a:off x="45455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5" name="Google Shape;25885;p18"/>
            <p:cNvSpPr/>
            <p:nvPr/>
          </p:nvSpPr>
          <p:spPr>
            <a:xfrm>
              <a:off x="464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6" name="Google Shape;25886;p18"/>
            <p:cNvSpPr/>
            <p:nvPr/>
          </p:nvSpPr>
          <p:spPr>
            <a:xfrm>
              <a:off x="474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7" name="Google Shape;25887;p18"/>
            <p:cNvSpPr/>
            <p:nvPr/>
          </p:nvSpPr>
          <p:spPr>
            <a:xfrm>
              <a:off x="485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8" name="Google Shape;25888;p18"/>
            <p:cNvSpPr/>
            <p:nvPr/>
          </p:nvSpPr>
          <p:spPr>
            <a:xfrm>
              <a:off x="495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9" name="Google Shape;25889;p18"/>
            <p:cNvSpPr/>
            <p:nvPr/>
          </p:nvSpPr>
          <p:spPr>
            <a:xfrm>
              <a:off x="505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0" name="Google Shape;25890;p18"/>
            <p:cNvSpPr/>
            <p:nvPr/>
          </p:nvSpPr>
          <p:spPr>
            <a:xfrm>
              <a:off x="515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1" name="Google Shape;25891;p18"/>
            <p:cNvSpPr/>
            <p:nvPr/>
          </p:nvSpPr>
          <p:spPr>
            <a:xfrm>
              <a:off x="52566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2" name="Google Shape;25892;p18"/>
            <p:cNvSpPr/>
            <p:nvPr/>
          </p:nvSpPr>
          <p:spPr>
            <a:xfrm>
              <a:off x="535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3" name="Google Shape;25893;p18"/>
            <p:cNvSpPr/>
            <p:nvPr/>
          </p:nvSpPr>
          <p:spPr>
            <a:xfrm>
              <a:off x="545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4" name="Google Shape;25894;p18"/>
            <p:cNvSpPr/>
            <p:nvPr/>
          </p:nvSpPr>
          <p:spPr>
            <a:xfrm>
              <a:off x="556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5" name="Google Shape;25895;p18"/>
            <p:cNvSpPr/>
            <p:nvPr/>
          </p:nvSpPr>
          <p:spPr>
            <a:xfrm>
              <a:off x="566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6" name="Google Shape;25896;p18"/>
            <p:cNvSpPr/>
            <p:nvPr/>
          </p:nvSpPr>
          <p:spPr>
            <a:xfrm>
              <a:off x="57644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7" name="Google Shape;25897;p18"/>
            <p:cNvSpPr/>
            <p:nvPr/>
          </p:nvSpPr>
          <p:spPr>
            <a:xfrm>
              <a:off x="586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8" name="Google Shape;25898;p18"/>
            <p:cNvSpPr/>
            <p:nvPr/>
          </p:nvSpPr>
          <p:spPr>
            <a:xfrm>
              <a:off x="596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9" name="Google Shape;25899;p18"/>
            <p:cNvSpPr/>
            <p:nvPr/>
          </p:nvSpPr>
          <p:spPr>
            <a:xfrm>
              <a:off x="606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0" name="Google Shape;25900;p18"/>
            <p:cNvSpPr/>
            <p:nvPr/>
          </p:nvSpPr>
          <p:spPr>
            <a:xfrm>
              <a:off x="61710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1" name="Google Shape;25901;p18"/>
            <p:cNvSpPr/>
            <p:nvPr/>
          </p:nvSpPr>
          <p:spPr>
            <a:xfrm>
              <a:off x="627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2" name="Google Shape;25902;p18"/>
            <p:cNvSpPr/>
            <p:nvPr/>
          </p:nvSpPr>
          <p:spPr>
            <a:xfrm>
              <a:off x="637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3" name="Google Shape;25903;p18"/>
            <p:cNvSpPr/>
            <p:nvPr/>
          </p:nvSpPr>
          <p:spPr>
            <a:xfrm>
              <a:off x="64755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4" name="Google Shape;25904;p18"/>
            <p:cNvSpPr/>
            <p:nvPr/>
          </p:nvSpPr>
          <p:spPr>
            <a:xfrm>
              <a:off x="657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5" name="Google Shape;25905;p18"/>
            <p:cNvSpPr/>
            <p:nvPr/>
          </p:nvSpPr>
          <p:spPr>
            <a:xfrm>
              <a:off x="667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6" name="Google Shape;25906;p18"/>
            <p:cNvSpPr/>
            <p:nvPr/>
          </p:nvSpPr>
          <p:spPr>
            <a:xfrm>
              <a:off x="678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7" name="Google Shape;25907;p18"/>
            <p:cNvSpPr/>
            <p:nvPr/>
          </p:nvSpPr>
          <p:spPr>
            <a:xfrm>
              <a:off x="6881800" y="890725"/>
              <a:ext cx="52700" cy="52400"/>
            </a:xfrm>
            <a:custGeom>
              <a:avLst/>
              <a:gdLst/>
              <a:ahLst/>
              <a:cxnLst/>
              <a:rect l="l" t="t" r="r" b="b"/>
              <a:pathLst>
                <a:path w="2108" h="2096" extrusionOk="0">
                  <a:moveTo>
                    <a:pt x="1060" y="0"/>
                  </a:moveTo>
                  <a:cubicBezTo>
                    <a:pt x="477" y="0"/>
                    <a:pt x="1" y="476"/>
                    <a:pt x="1" y="1048"/>
                  </a:cubicBezTo>
                  <a:cubicBezTo>
                    <a:pt x="1"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8" name="Google Shape;25908;p18"/>
            <p:cNvSpPr/>
            <p:nvPr/>
          </p:nvSpPr>
          <p:spPr>
            <a:xfrm>
              <a:off x="698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9" name="Google Shape;25909;p18"/>
            <p:cNvSpPr/>
            <p:nvPr/>
          </p:nvSpPr>
          <p:spPr>
            <a:xfrm>
              <a:off x="708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0" name="Google Shape;25910;p18"/>
            <p:cNvSpPr/>
            <p:nvPr/>
          </p:nvSpPr>
          <p:spPr>
            <a:xfrm>
              <a:off x="7186600" y="890725"/>
              <a:ext cx="52400" cy="52400"/>
            </a:xfrm>
            <a:custGeom>
              <a:avLst/>
              <a:gdLst/>
              <a:ahLst/>
              <a:cxnLst/>
              <a:rect l="l" t="t" r="r" b="b"/>
              <a:pathLst>
                <a:path w="2096" h="2096" extrusionOk="0">
                  <a:moveTo>
                    <a:pt x="1048" y="0"/>
                  </a:moveTo>
                  <a:cubicBezTo>
                    <a:pt x="477" y="0"/>
                    <a:pt x="1" y="476"/>
                    <a:pt x="1" y="1048"/>
                  </a:cubicBezTo>
                  <a:cubicBezTo>
                    <a:pt x="1"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1" name="Google Shape;25911;p18"/>
            <p:cNvSpPr/>
            <p:nvPr/>
          </p:nvSpPr>
          <p:spPr>
            <a:xfrm>
              <a:off x="728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2" name="Google Shape;25912;p18"/>
            <p:cNvSpPr/>
            <p:nvPr/>
          </p:nvSpPr>
          <p:spPr>
            <a:xfrm>
              <a:off x="27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7" y="1631"/>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3" name="Google Shape;25913;p18"/>
            <p:cNvSpPr/>
            <p:nvPr/>
          </p:nvSpPr>
          <p:spPr>
            <a:xfrm>
              <a:off x="3807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4" name="Google Shape;25914;p18"/>
            <p:cNvSpPr/>
            <p:nvPr/>
          </p:nvSpPr>
          <p:spPr>
            <a:xfrm>
              <a:off x="4825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5" name="Google Shape;25915;p18"/>
            <p:cNvSpPr/>
            <p:nvPr/>
          </p:nvSpPr>
          <p:spPr>
            <a:xfrm>
              <a:off x="58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6" name="Google Shape;25916;p18"/>
            <p:cNvSpPr/>
            <p:nvPr/>
          </p:nvSpPr>
          <p:spPr>
            <a:xfrm>
              <a:off x="68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7" name="Google Shape;25917;p18"/>
            <p:cNvSpPr/>
            <p:nvPr/>
          </p:nvSpPr>
          <p:spPr>
            <a:xfrm>
              <a:off x="7873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8" name="Google Shape;25918;p18"/>
            <p:cNvSpPr/>
            <p:nvPr/>
          </p:nvSpPr>
          <p:spPr>
            <a:xfrm>
              <a:off x="8888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9" name="Google Shape;25919;p18"/>
            <p:cNvSpPr/>
            <p:nvPr/>
          </p:nvSpPr>
          <p:spPr>
            <a:xfrm>
              <a:off x="99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0" name="Google Shape;25920;p18"/>
            <p:cNvSpPr/>
            <p:nvPr/>
          </p:nvSpPr>
          <p:spPr>
            <a:xfrm>
              <a:off x="10918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1" name="Google Shape;25921;p18"/>
            <p:cNvSpPr/>
            <p:nvPr/>
          </p:nvSpPr>
          <p:spPr>
            <a:xfrm>
              <a:off x="11936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2" name="Google Shape;25922;p18"/>
            <p:cNvSpPr/>
            <p:nvPr/>
          </p:nvSpPr>
          <p:spPr>
            <a:xfrm>
              <a:off x="12951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3" name="Google Shape;25923;p18"/>
            <p:cNvSpPr/>
            <p:nvPr/>
          </p:nvSpPr>
          <p:spPr>
            <a:xfrm>
              <a:off x="13966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4" name="Google Shape;25924;p18"/>
            <p:cNvSpPr/>
            <p:nvPr/>
          </p:nvSpPr>
          <p:spPr>
            <a:xfrm>
              <a:off x="1498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5" name="Google Shape;25925;p18"/>
            <p:cNvSpPr/>
            <p:nvPr/>
          </p:nvSpPr>
          <p:spPr>
            <a:xfrm>
              <a:off x="15999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6" name="Google Shape;25926;p18"/>
            <p:cNvSpPr/>
            <p:nvPr/>
          </p:nvSpPr>
          <p:spPr>
            <a:xfrm>
              <a:off x="1701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7" name="Google Shape;25927;p18"/>
            <p:cNvSpPr/>
            <p:nvPr/>
          </p:nvSpPr>
          <p:spPr>
            <a:xfrm>
              <a:off x="18029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8" name="Google Shape;25928;p18"/>
            <p:cNvSpPr/>
            <p:nvPr/>
          </p:nvSpPr>
          <p:spPr>
            <a:xfrm>
              <a:off x="19044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9" name="Google Shape;25929;p18"/>
            <p:cNvSpPr/>
            <p:nvPr/>
          </p:nvSpPr>
          <p:spPr>
            <a:xfrm>
              <a:off x="20062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0" name="Google Shape;25930;p18"/>
            <p:cNvSpPr/>
            <p:nvPr/>
          </p:nvSpPr>
          <p:spPr>
            <a:xfrm>
              <a:off x="210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1" name="Google Shape;25931;p18"/>
            <p:cNvSpPr/>
            <p:nvPr/>
          </p:nvSpPr>
          <p:spPr>
            <a:xfrm>
              <a:off x="220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2" name="Google Shape;25932;p18"/>
            <p:cNvSpPr/>
            <p:nvPr/>
          </p:nvSpPr>
          <p:spPr>
            <a:xfrm>
              <a:off x="23110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3" name="Google Shape;25933;p18"/>
            <p:cNvSpPr/>
            <p:nvPr/>
          </p:nvSpPr>
          <p:spPr>
            <a:xfrm>
              <a:off x="241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4" name="Google Shape;25934;p18"/>
            <p:cNvSpPr/>
            <p:nvPr/>
          </p:nvSpPr>
          <p:spPr>
            <a:xfrm>
              <a:off x="251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5" name="Google Shape;25935;p18"/>
            <p:cNvSpPr/>
            <p:nvPr/>
          </p:nvSpPr>
          <p:spPr>
            <a:xfrm>
              <a:off x="261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6" name="Google Shape;25936;p18"/>
            <p:cNvSpPr/>
            <p:nvPr/>
          </p:nvSpPr>
          <p:spPr>
            <a:xfrm>
              <a:off x="271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7" name="Google Shape;25937;p18"/>
            <p:cNvSpPr/>
            <p:nvPr/>
          </p:nvSpPr>
          <p:spPr>
            <a:xfrm>
              <a:off x="281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8" name="Google Shape;25938;p18"/>
            <p:cNvSpPr/>
            <p:nvPr/>
          </p:nvSpPr>
          <p:spPr>
            <a:xfrm>
              <a:off x="292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9" name="Google Shape;25939;p18"/>
            <p:cNvSpPr/>
            <p:nvPr/>
          </p:nvSpPr>
          <p:spPr>
            <a:xfrm>
              <a:off x="302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0" name="Google Shape;25940;p18"/>
            <p:cNvSpPr/>
            <p:nvPr/>
          </p:nvSpPr>
          <p:spPr>
            <a:xfrm>
              <a:off x="312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1" name="Google Shape;25941;p18"/>
            <p:cNvSpPr/>
            <p:nvPr/>
          </p:nvSpPr>
          <p:spPr>
            <a:xfrm>
              <a:off x="322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2" name="Google Shape;25942;p18"/>
            <p:cNvSpPr/>
            <p:nvPr/>
          </p:nvSpPr>
          <p:spPr>
            <a:xfrm>
              <a:off x="33266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3" name="Google Shape;25943;p18"/>
            <p:cNvSpPr/>
            <p:nvPr/>
          </p:nvSpPr>
          <p:spPr>
            <a:xfrm>
              <a:off x="342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4" name="Google Shape;25944;p18"/>
            <p:cNvSpPr/>
            <p:nvPr/>
          </p:nvSpPr>
          <p:spPr>
            <a:xfrm>
              <a:off x="352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5" name="Google Shape;25945;p18"/>
            <p:cNvSpPr/>
            <p:nvPr/>
          </p:nvSpPr>
          <p:spPr>
            <a:xfrm>
              <a:off x="363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6" name="Google Shape;25946;p18"/>
            <p:cNvSpPr/>
            <p:nvPr/>
          </p:nvSpPr>
          <p:spPr>
            <a:xfrm>
              <a:off x="373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7" name="Google Shape;25947;p18"/>
            <p:cNvSpPr/>
            <p:nvPr/>
          </p:nvSpPr>
          <p:spPr>
            <a:xfrm>
              <a:off x="3834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8" name="Google Shape;25948;p18"/>
            <p:cNvSpPr/>
            <p:nvPr/>
          </p:nvSpPr>
          <p:spPr>
            <a:xfrm>
              <a:off x="393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9" name="Google Shape;25949;p18"/>
            <p:cNvSpPr/>
            <p:nvPr/>
          </p:nvSpPr>
          <p:spPr>
            <a:xfrm>
              <a:off x="403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0" name="Google Shape;25950;p18"/>
            <p:cNvSpPr/>
            <p:nvPr/>
          </p:nvSpPr>
          <p:spPr>
            <a:xfrm>
              <a:off x="413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1" name="Google Shape;25951;p18"/>
            <p:cNvSpPr/>
            <p:nvPr/>
          </p:nvSpPr>
          <p:spPr>
            <a:xfrm>
              <a:off x="42407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2" name="Google Shape;25952;p18"/>
            <p:cNvSpPr/>
            <p:nvPr/>
          </p:nvSpPr>
          <p:spPr>
            <a:xfrm>
              <a:off x="434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3" name="Google Shape;25953;p18"/>
            <p:cNvSpPr/>
            <p:nvPr/>
          </p:nvSpPr>
          <p:spPr>
            <a:xfrm>
              <a:off x="444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4" name="Google Shape;25954;p18"/>
            <p:cNvSpPr/>
            <p:nvPr/>
          </p:nvSpPr>
          <p:spPr>
            <a:xfrm>
              <a:off x="45455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5" name="Google Shape;25955;p18"/>
            <p:cNvSpPr/>
            <p:nvPr/>
          </p:nvSpPr>
          <p:spPr>
            <a:xfrm>
              <a:off x="464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6" name="Google Shape;25956;p18"/>
            <p:cNvSpPr/>
            <p:nvPr/>
          </p:nvSpPr>
          <p:spPr>
            <a:xfrm>
              <a:off x="474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7" name="Google Shape;25957;p18"/>
            <p:cNvSpPr/>
            <p:nvPr/>
          </p:nvSpPr>
          <p:spPr>
            <a:xfrm>
              <a:off x="485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8" name="Google Shape;25958;p18"/>
            <p:cNvSpPr/>
            <p:nvPr/>
          </p:nvSpPr>
          <p:spPr>
            <a:xfrm>
              <a:off x="495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9" name="Google Shape;25959;p18"/>
            <p:cNvSpPr/>
            <p:nvPr/>
          </p:nvSpPr>
          <p:spPr>
            <a:xfrm>
              <a:off x="505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0" name="Google Shape;25960;p18"/>
            <p:cNvSpPr/>
            <p:nvPr/>
          </p:nvSpPr>
          <p:spPr>
            <a:xfrm>
              <a:off x="515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1" name="Google Shape;25961;p18"/>
            <p:cNvSpPr/>
            <p:nvPr/>
          </p:nvSpPr>
          <p:spPr>
            <a:xfrm>
              <a:off x="52566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2" name="Google Shape;25962;p18"/>
            <p:cNvSpPr/>
            <p:nvPr/>
          </p:nvSpPr>
          <p:spPr>
            <a:xfrm>
              <a:off x="535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3" name="Google Shape;25963;p18"/>
            <p:cNvSpPr/>
            <p:nvPr/>
          </p:nvSpPr>
          <p:spPr>
            <a:xfrm>
              <a:off x="545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4" name="Google Shape;25964;p18"/>
            <p:cNvSpPr/>
            <p:nvPr/>
          </p:nvSpPr>
          <p:spPr>
            <a:xfrm>
              <a:off x="556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5" name="Google Shape;25965;p18"/>
            <p:cNvSpPr/>
            <p:nvPr/>
          </p:nvSpPr>
          <p:spPr>
            <a:xfrm>
              <a:off x="566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6" name="Google Shape;25966;p18"/>
            <p:cNvSpPr/>
            <p:nvPr/>
          </p:nvSpPr>
          <p:spPr>
            <a:xfrm>
              <a:off x="57644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7" name="Google Shape;25967;p18"/>
            <p:cNvSpPr/>
            <p:nvPr/>
          </p:nvSpPr>
          <p:spPr>
            <a:xfrm>
              <a:off x="586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8" name="Google Shape;25968;p18"/>
            <p:cNvSpPr/>
            <p:nvPr/>
          </p:nvSpPr>
          <p:spPr>
            <a:xfrm>
              <a:off x="596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9" name="Google Shape;25969;p18"/>
            <p:cNvSpPr/>
            <p:nvPr/>
          </p:nvSpPr>
          <p:spPr>
            <a:xfrm>
              <a:off x="606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0" name="Google Shape;25970;p18"/>
            <p:cNvSpPr/>
            <p:nvPr/>
          </p:nvSpPr>
          <p:spPr>
            <a:xfrm>
              <a:off x="61710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1" name="Google Shape;25971;p18"/>
            <p:cNvSpPr/>
            <p:nvPr/>
          </p:nvSpPr>
          <p:spPr>
            <a:xfrm>
              <a:off x="627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2" name="Google Shape;25972;p18"/>
            <p:cNvSpPr/>
            <p:nvPr/>
          </p:nvSpPr>
          <p:spPr>
            <a:xfrm>
              <a:off x="637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3" name="Google Shape;25973;p18"/>
            <p:cNvSpPr/>
            <p:nvPr/>
          </p:nvSpPr>
          <p:spPr>
            <a:xfrm>
              <a:off x="64755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4" name="Google Shape;25974;p18"/>
            <p:cNvSpPr/>
            <p:nvPr/>
          </p:nvSpPr>
          <p:spPr>
            <a:xfrm>
              <a:off x="657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5" name="Google Shape;25975;p18"/>
            <p:cNvSpPr/>
            <p:nvPr/>
          </p:nvSpPr>
          <p:spPr>
            <a:xfrm>
              <a:off x="667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6" name="Google Shape;25976;p18"/>
            <p:cNvSpPr/>
            <p:nvPr/>
          </p:nvSpPr>
          <p:spPr>
            <a:xfrm>
              <a:off x="678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7" name="Google Shape;25977;p18"/>
            <p:cNvSpPr/>
            <p:nvPr/>
          </p:nvSpPr>
          <p:spPr>
            <a:xfrm>
              <a:off x="6881800" y="1045800"/>
              <a:ext cx="52700" cy="52400"/>
            </a:xfrm>
            <a:custGeom>
              <a:avLst/>
              <a:gdLst/>
              <a:ahLst/>
              <a:cxnLst/>
              <a:rect l="l" t="t" r="r" b="b"/>
              <a:pathLst>
                <a:path w="2108" h="2096" extrusionOk="0">
                  <a:moveTo>
                    <a:pt x="1060" y="0"/>
                  </a:moveTo>
                  <a:cubicBezTo>
                    <a:pt x="477" y="0"/>
                    <a:pt x="1" y="477"/>
                    <a:pt x="1" y="1048"/>
                  </a:cubicBezTo>
                  <a:cubicBezTo>
                    <a:pt x="1"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8" name="Google Shape;25978;p18"/>
            <p:cNvSpPr/>
            <p:nvPr/>
          </p:nvSpPr>
          <p:spPr>
            <a:xfrm>
              <a:off x="698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9" name="Google Shape;25979;p18"/>
            <p:cNvSpPr/>
            <p:nvPr/>
          </p:nvSpPr>
          <p:spPr>
            <a:xfrm>
              <a:off x="708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0" name="Google Shape;25980;p18"/>
            <p:cNvSpPr/>
            <p:nvPr/>
          </p:nvSpPr>
          <p:spPr>
            <a:xfrm>
              <a:off x="7186600" y="1045800"/>
              <a:ext cx="52400" cy="52400"/>
            </a:xfrm>
            <a:custGeom>
              <a:avLst/>
              <a:gdLst/>
              <a:ahLst/>
              <a:cxnLst/>
              <a:rect l="l" t="t" r="r" b="b"/>
              <a:pathLst>
                <a:path w="2096" h="2096" extrusionOk="0">
                  <a:moveTo>
                    <a:pt x="1048" y="0"/>
                  </a:moveTo>
                  <a:cubicBezTo>
                    <a:pt x="477" y="0"/>
                    <a:pt x="1" y="477"/>
                    <a:pt x="1" y="1048"/>
                  </a:cubicBezTo>
                  <a:cubicBezTo>
                    <a:pt x="1"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1" name="Google Shape;25981;p18"/>
            <p:cNvSpPr/>
            <p:nvPr/>
          </p:nvSpPr>
          <p:spPr>
            <a:xfrm>
              <a:off x="728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2" name="Google Shape;25982;p18"/>
            <p:cNvSpPr/>
            <p:nvPr/>
          </p:nvSpPr>
          <p:spPr>
            <a:xfrm>
              <a:off x="27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3" name="Google Shape;25983;p18"/>
            <p:cNvSpPr/>
            <p:nvPr/>
          </p:nvSpPr>
          <p:spPr>
            <a:xfrm>
              <a:off x="3807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4" name="Google Shape;25984;p18"/>
            <p:cNvSpPr/>
            <p:nvPr/>
          </p:nvSpPr>
          <p:spPr>
            <a:xfrm>
              <a:off x="4825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5" name="Google Shape;25985;p18"/>
            <p:cNvSpPr/>
            <p:nvPr/>
          </p:nvSpPr>
          <p:spPr>
            <a:xfrm>
              <a:off x="58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6" name="Google Shape;25986;p18"/>
            <p:cNvSpPr/>
            <p:nvPr/>
          </p:nvSpPr>
          <p:spPr>
            <a:xfrm>
              <a:off x="68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7" name="Google Shape;25987;p18"/>
            <p:cNvSpPr/>
            <p:nvPr/>
          </p:nvSpPr>
          <p:spPr>
            <a:xfrm>
              <a:off x="7873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8" name="Google Shape;25988;p18"/>
            <p:cNvSpPr/>
            <p:nvPr/>
          </p:nvSpPr>
          <p:spPr>
            <a:xfrm>
              <a:off x="8888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9" name="Google Shape;25989;p18"/>
            <p:cNvSpPr/>
            <p:nvPr/>
          </p:nvSpPr>
          <p:spPr>
            <a:xfrm>
              <a:off x="99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0" name="Google Shape;25990;p18"/>
            <p:cNvSpPr/>
            <p:nvPr/>
          </p:nvSpPr>
          <p:spPr>
            <a:xfrm>
              <a:off x="10918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1" name="Google Shape;25991;p18"/>
            <p:cNvSpPr/>
            <p:nvPr/>
          </p:nvSpPr>
          <p:spPr>
            <a:xfrm>
              <a:off x="11936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2" name="Google Shape;25992;p18"/>
            <p:cNvSpPr/>
            <p:nvPr/>
          </p:nvSpPr>
          <p:spPr>
            <a:xfrm>
              <a:off x="12951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3" name="Google Shape;25993;p18"/>
            <p:cNvSpPr/>
            <p:nvPr/>
          </p:nvSpPr>
          <p:spPr>
            <a:xfrm>
              <a:off x="13966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4" name="Google Shape;25994;p18"/>
            <p:cNvSpPr/>
            <p:nvPr/>
          </p:nvSpPr>
          <p:spPr>
            <a:xfrm>
              <a:off x="1498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5" name="Google Shape;25995;p18"/>
            <p:cNvSpPr/>
            <p:nvPr/>
          </p:nvSpPr>
          <p:spPr>
            <a:xfrm>
              <a:off x="15999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6" name="Google Shape;25996;p18"/>
            <p:cNvSpPr/>
            <p:nvPr/>
          </p:nvSpPr>
          <p:spPr>
            <a:xfrm>
              <a:off x="1701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7" name="Google Shape;25997;p18"/>
            <p:cNvSpPr/>
            <p:nvPr/>
          </p:nvSpPr>
          <p:spPr>
            <a:xfrm>
              <a:off x="18029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8" name="Google Shape;25998;p18"/>
            <p:cNvSpPr/>
            <p:nvPr/>
          </p:nvSpPr>
          <p:spPr>
            <a:xfrm>
              <a:off x="19044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9" name="Google Shape;25999;p18"/>
            <p:cNvSpPr/>
            <p:nvPr/>
          </p:nvSpPr>
          <p:spPr>
            <a:xfrm>
              <a:off x="20062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0" name="Google Shape;26000;p18"/>
            <p:cNvSpPr/>
            <p:nvPr/>
          </p:nvSpPr>
          <p:spPr>
            <a:xfrm>
              <a:off x="210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1" name="Google Shape;26001;p18"/>
            <p:cNvSpPr/>
            <p:nvPr/>
          </p:nvSpPr>
          <p:spPr>
            <a:xfrm>
              <a:off x="220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2" name="Google Shape;26002;p18"/>
            <p:cNvSpPr/>
            <p:nvPr/>
          </p:nvSpPr>
          <p:spPr>
            <a:xfrm>
              <a:off x="23110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3" name="Google Shape;26003;p18"/>
            <p:cNvSpPr/>
            <p:nvPr/>
          </p:nvSpPr>
          <p:spPr>
            <a:xfrm>
              <a:off x="241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4" name="Google Shape;26004;p18"/>
            <p:cNvSpPr/>
            <p:nvPr/>
          </p:nvSpPr>
          <p:spPr>
            <a:xfrm>
              <a:off x="251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5" name="Google Shape;26005;p18"/>
            <p:cNvSpPr/>
            <p:nvPr/>
          </p:nvSpPr>
          <p:spPr>
            <a:xfrm>
              <a:off x="261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6" name="Google Shape;26006;p18"/>
            <p:cNvSpPr/>
            <p:nvPr/>
          </p:nvSpPr>
          <p:spPr>
            <a:xfrm>
              <a:off x="271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7" name="Google Shape;26007;p18"/>
            <p:cNvSpPr/>
            <p:nvPr/>
          </p:nvSpPr>
          <p:spPr>
            <a:xfrm>
              <a:off x="281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8" name="Google Shape;26008;p18"/>
            <p:cNvSpPr/>
            <p:nvPr/>
          </p:nvSpPr>
          <p:spPr>
            <a:xfrm>
              <a:off x="292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9" name="Google Shape;26009;p18"/>
            <p:cNvSpPr/>
            <p:nvPr/>
          </p:nvSpPr>
          <p:spPr>
            <a:xfrm>
              <a:off x="302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0" name="Google Shape;26010;p18"/>
            <p:cNvSpPr/>
            <p:nvPr/>
          </p:nvSpPr>
          <p:spPr>
            <a:xfrm>
              <a:off x="312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1" name="Google Shape;26011;p18"/>
            <p:cNvSpPr/>
            <p:nvPr/>
          </p:nvSpPr>
          <p:spPr>
            <a:xfrm>
              <a:off x="322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2" name="Google Shape;26012;p18"/>
            <p:cNvSpPr/>
            <p:nvPr/>
          </p:nvSpPr>
          <p:spPr>
            <a:xfrm>
              <a:off x="33266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3" name="Google Shape;26013;p18"/>
            <p:cNvSpPr/>
            <p:nvPr/>
          </p:nvSpPr>
          <p:spPr>
            <a:xfrm>
              <a:off x="342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4" name="Google Shape;26014;p18"/>
            <p:cNvSpPr/>
            <p:nvPr/>
          </p:nvSpPr>
          <p:spPr>
            <a:xfrm>
              <a:off x="352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5" name="Google Shape;26015;p18"/>
            <p:cNvSpPr/>
            <p:nvPr/>
          </p:nvSpPr>
          <p:spPr>
            <a:xfrm>
              <a:off x="363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6" name="Google Shape;26016;p18"/>
            <p:cNvSpPr/>
            <p:nvPr/>
          </p:nvSpPr>
          <p:spPr>
            <a:xfrm>
              <a:off x="373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7" name="Google Shape;26017;p18"/>
            <p:cNvSpPr/>
            <p:nvPr/>
          </p:nvSpPr>
          <p:spPr>
            <a:xfrm>
              <a:off x="3834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8" name="Google Shape;26018;p18"/>
            <p:cNvSpPr/>
            <p:nvPr/>
          </p:nvSpPr>
          <p:spPr>
            <a:xfrm>
              <a:off x="393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9" name="Google Shape;26019;p18"/>
            <p:cNvSpPr/>
            <p:nvPr/>
          </p:nvSpPr>
          <p:spPr>
            <a:xfrm>
              <a:off x="403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0" name="Google Shape;26020;p18"/>
            <p:cNvSpPr/>
            <p:nvPr/>
          </p:nvSpPr>
          <p:spPr>
            <a:xfrm>
              <a:off x="413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1" name="Google Shape;26021;p18"/>
            <p:cNvSpPr/>
            <p:nvPr/>
          </p:nvSpPr>
          <p:spPr>
            <a:xfrm>
              <a:off x="42407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2" name="Google Shape;26022;p18"/>
            <p:cNvSpPr/>
            <p:nvPr/>
          </p:nvSpPr>
          <p:spPr>
            <a:xfrm>
              <a:off x="434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3" name="Google Shape;26023;p18"/>
            <p:cNvSpPr/>
            <p:nvPr/>
          </p:nvSpPr>
          <p:spPr>
            <a:xfrm>
              <a:off x="444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4" name="Google Shape;26024;p18"/>
            <p:cNvSpPr/>
            <p:nvPr/>
          </p:nvSpPr>
          <p:spPr>
            <a:xfrm>
              <a:off x="45455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5" name="Google Shape;26025;p18"/>
            <p:cNvSpPr/>
            <p:nvPr/>
          </p:nvSpPr>
          <p:spPr>
            <a:xfrm>
              <a:off x="464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6" name="Google Shape;26026;p18"/>
            <p:cNvSpPr/>
            <p:nvPr/>
          </p:nvSpPr>
          <p:spPr>
            <a:xfrm>
              <a:off x="474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7" name="Google Shape;26027;p18"/>
            <p:cNvSpPr/>
            <p:nvPr/>
          </p:nvSpPr>
          <p:spPr>
            <a:xfrm>
              <a:off x="485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8" name="Google Shape;26028;p18"/>
            <p:cNvSpPr/>
            <p:nvPr/>
          </p:nvSpPr>
          <p:spPr>
            <a:xfrm>
              <a:off x="495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9" name="Google Shape;26029;p18"/>
            <p:cNvSpPr/>
            <p:nvPr/>
          </p:nvSpPr>
          <p:spPr>
            <a:xfrm>
              <a:off x="505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0" name="Google Shape;26030;p18"/>
            <p:cNvSpPr/>
            <p:nvPr/>
          </p:nvSpPr>
          <p:spPr>
            <a:xfrm>
              <a:off x="515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1" name="Google Shape;26031;p18"/>
            <p:cNvSpPr/>
            <p:nvPr/>
          </p:nvSpPr>
          <p:spPr>
            <a:xfrm>
              <a:off x="52566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2" name="Google Shape;26032;p18"/>
            <p:cNvSpPr/>
            <p:nvPr/>
          </p:nvSpPr>
          <p:spPr>
            <a:xfrm>
              <a:off x="535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3" name="Google Shape;26033;p18"/>
            <p:cNvSpPr/>
            <p:nvPr/>
          </p:nvSpPr>
          <p:spPr>
            <a:xfrm>
              <a:off x="545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4" name="Google Shape;26034;p18"/>
            <p:cNvSpPr/>
            <p:nvPr/>
          </p:nvSpPr>
          <p:spPr>
            <a:xfrm>
              <a:off x="556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5" name="Google Shape;26035;p18"/>
            <p:cNvSpPr/>
            <p:nvPr/>
          </p:nvSpPr>
          <p:spPr>
            <a:xfrm>
              <a:off x="566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6" name="Google Shape;26036;p18"/>
            <p:cNvSpPr/>
            <p:nvPr/>
          </p:nvSpPr>
          <p:spPr>
            <a:xfrm>
              <a:off x="57644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7" name="Google Shape;26037;p18"/>
            <p:cNvSpPr/>
            <p:nvPr/>
          </p:nvSpPr>
          <p:spPr>
            <a:xfrm>
              <a:off x="586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8" name="Google Shape;26038;p18"/>
            <p:cNvSpPr/>
            <p:nvPr/>
          </p:nvSpPr>
          <p:spPr>
            <a:xfrm>
              <a:off x="596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9" name="Google Shape;26039;p18"/>
            <p:cNvSpPr/>
            <p:nvPr/>
          </p:nvSpPr>
          <p:spPr>
            <a:xfrm>
              <a:off x="606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0" name="Google Shape;26040;p18"/>
            <p:cNvSpPr/>
            <p:nvPr/>
          </p:nvSpPr>
          <p:spPr>
            <a:xfrm>
              <a:off x="61710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1" name="Google Shape;26041;p18"/>
            <p:cNvSpPr/>
            <p:nvPr/>
          </p:nvSpPr>
          <p:spPr>
            <a:xfrm>
              <a:off x="627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2" name="Google Shape;26042;p18"/>
            <p:cNvSpPr/>
            <p:nvPr/>
          </p:nvSpPr>
          <p:spPr>
            <a:xfrm>
              <a:off x="637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3" name="Google Shape;26043;p18"/>
            <p:cNvSpPr/>
            <p:nvPr/>
          </p:nvSpPr>
          <p:spPr>
            <a:xfrm>
              <a:off x="64755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4" name="Google Shape;26044;p18"/>
            <p:cNvSpPr/>
            <p:nvPr/>
          </p:nvSpPr>
          <p:spPr>
            <a:xfrm>
              <a:off x="657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5" name="Google Shape;26045;p18"/>
            <p:cNvSpPr/>
            <p:nvPr/>
          </p:nvSpPr>
          <p:spPr>
            <a:xfrm>
              <a:off x="667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6" name="Google Shape;26046;p18"/>
            <p:cNvSpPr/>
            <p:nvPr/>
          </p:nvSpPr>
          <p:spPr>
            <a:xfrm>
              <a:off x="678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7" name="Google Shape;26047;p18"/>
            <p:cNvSpPr/>
            <p:nvPr/>
          </p:nvSpPr>
          <p:spPr>
            <a:xfrm>
              <a:off x="6881800" y="1200875"/>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8" name="Google Shape;26048;p18"/>
            <p:cNvSpPr/>
            <p:nvPr/>
          </p:nvSpPr>
          <p:spPr>
            <a:xfrm>
              <a:off x="698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9" name="Google Shape;26049;p18"/>
            <p:cNvSpPr/>
            <p:nvPr/>
          </p:nvSpPr>
          <p:spPr>
            <a:xfrm>
              <a:off x="708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0" name="Google Shape;26050;p18"/>
            <p:cNvSpPr/>
            <p:nvPr/>
          </p:nvSpPr>
          <p:spPr>
            <a:xfrm>
              <a:off x="7186600" y="1200875"/>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1" name="Google Shape;26051;p18"/>
            <p:cNvSpPr/>
            <p:nvPr/>
          </p:nvSpPr>
          <p:spPr>
            <a:xfrm>
              <a:off x="728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2" name="Google Shape;26052;p18"/>
            <p:cNvSpPr/>
            <p:nvPr/>
          </p:nvSpPr>
          <p:spPr>
            <a:xfrm>
              <a:off x="27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3" name="Google Shape;26053;p18"/>
            <p:cNvSpPr/>
            <p:nvPr/>
          </p:nvSpPr>
          <p:spPr>
            <a:xfrm>
              <a:off x="3807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4" name="Google Shape;26054;p18"/>
            <p:cNvSpPr/>
            <p:nvPr/>
          </p:nvSpPr>
          <p:spPr>
            <a:xfrm>
              <a:off x="4825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5" name="Google Shape;26055;p18"/>
            <p:cNvSpPr/>
            <p:nvPr/>
          </p:nvSpPr>
          <p:spPr>
            <a:xfrm>
              <a:off x="58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6" name="Google Shape;26056;p18"/>
            <p:cNvSpPr/>
            <p:nvPr/>
          </p:nvSpPr>
          <p:spPr>
            <a:xfrm>
              <a:off x="68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7" name="Google Shape;26057;p18"/>
            <p:cNvSpPr/>
            <p:nvPr/>
          </p:nvSpPr>
          <p:spPr>
            <a:xfrm>
              <a:off x="7873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8" name="Google Shape;26058;p18"/>
            <p:cNvSpPr/>
            <p:nvPr/>
          </p:nvSpPr>
          <p:spPr>
            <a:xfrm>
              <a:off x="8888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9" name="Google Shape;26059;p18"/>
            <p:cNvSpPr/>
            <p:nvPr/>
          </p:nvSpPr>
          <p:spPr>
            <a:xfrm>
              <a:off x="99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0" name="Google Shape;26060;p18"/>
            <p:cNvSpPr/>
            <p:nvPr/>
          </p:nvSpPr>
          <p:spPr>
            <a:xfrm>
              <a:off x="10918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1" name="Google Shape;26061;p18"/>
            <p:cNvSpPr/>
            <p:nvPr/>
          </p:nvSpPr>
          <p:spPr>
            <a:xfrm>
              <a:off x="11936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2" name="Google Shape;26062;p18"/>
            <p:cNvSpPr/>
            <p:nvPr/>
          </p:nvSpPr>
          <p:spPr>
            <a:xfrm>
              <a:off x="12951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3" name="Google Shape;26063;p18"/>
            <p:cNvSpPr/>
            <p:nvPr/>
          </p:nvSpPr>
          <p:spPr>
            <a:xfrm>
              <a:off x="13966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4" name="Google Shape;26064;p18"/>
            <p:cNvSpPr/>
            <p:nvPr/>
          </p:nvSpPr>
          <p:spPr>
            <a:xfrm>
              <a:off x="1498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5" name="Google Shape;26065;p18"/>
            <p:cNvSpPr/>
            <p:nvPr/>
          </p:nvSpPr>
          <p:spPr>
            <a:xfrm>
              <a:off x="15999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6" name="Google Shape;26066;p18"/>
            <p:cNvSpPr/>
            <p:nvPr/>
          </p:nvSpPr>
          <p:spPr>
            <a:xfrm>
              <a:off x="1701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7" name="Google Shape;26067;p18"/>
            <p:cNvSpPr/>
            <p:nvPr/>
          </p:nvSpPr>
          <p:spPr>
            <a:xfrm>
              <a:off x="18029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8" name="Google Shape;26068;p18"/>
            <p:cNvSpPr/>
            <p:nvPr/>
          </p:nvSpPr>
          <p:spPr>
            <a:xfrm>
              <a:off x="19044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9" name="Google Shape;26069;p18"/>
            <p:cNvSpPr/>
            <p:nvPr/>
          </p:nvSpPr>
          <p:spPr>
            <a:xfrm>
              <a:off x="20062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0" name="Google Shape;26070;p18"/>
            <p:cNvSpPr/>
            <p:nvPr/>
          </p:nvSpPr>
          <p:spPr>
            <a:xfrm>
              <a:off x="210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1" name="Google Shape;26071;p18"/>
            <p:cNvSpPr/>
            <p:nvPr/>
          </p:nvSpPr>
          <p:spPr>
            <a:xfrm>
              <a:off x="220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2" name="Google Shape;26072;p18"/>
            <p:cNvSpPr/>
            <p:nvPr/>
          </p:nvSpPr>
          <p:spPr>
            <a:xfrm>
              <a:off x="23110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3" name="Google Shape;26073;p18"/>
            <p:cNvSpPr/>
            <p:nvPr/>
          </p:nvSpPr>
          <p:spPr>
            <a:xfrm>
              <a:off x="241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4" name="Google Shape;26074;p18"/>
            <p:cNvSpPr/>
            <p:nvPr/>
          </p:nvSpPr>
          <p:spPr>
            <a:xfrm>
              <a:off x="251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5" name="Google Shape;26075;p18"/>
            <p:cNvSpPr/>
            <p:nvPr/>
          </p:nvSpPr>
          <p:spPr>
            <a:xfrm>
              <a:off x="261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6" name="Google Shape;26076;p18"/>
            <p:cNvSpPr/>
            <p:nvPr/>
          </p:nvSpPr>
          <p:spPr>
            <a:xfrm>
              <a:off x="271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7" name="Google Shape;26077;p18"/>
            <p:cNvSpPr/>
            <p:nvPr/>
          </p:nvSpPr>
          <p:spPr>
            <a:xfrm>
              <a:off x="281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8" name="Google Shape;26078;p18"/>
            <p:cNvSpPr/>
            <p:nvPr/>
          </p:nvSpPr>
          <p:spPr>
            <a:xfrm>
              <a:off x="292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9" name="Google Shape;26079;p18"/>
            <p:cNvSpPr/>
            <p:nvPr/>
          </p:nvSpPr>
          <p:spPr>
            <a:xfrm>
              <a:off x="302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0" name="Google Shape;26080;p18"/>
            <p:cNvSpPr/>
            <p:nvPr/>
          </p:nvSpPr>
          <p:spPr>
            <a:xfrm>
              <a:off x="312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1" name="Google Shape;26081;p18"/>
            <p:cNvSpPr/>
            <p:nvPr/>
          </p:nvSpPr>
          <p:spPr>
            <a:xfrm>
              <a:off x="322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2" name="Google Shape;26082;p18"/>
            <p:cNvSpPr/>
            <p:nvPr/>
          </p:nvSpPr>
          <p:spPr>
            <a:xfrm>
              <a:off x="33266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3" name="Google Shape;26083;p18"/>
            <p:cNvSpPr/>
            <p:nvPr/>
          </p:nvSpPr>
          <p:spPr>
            <a:xfrm>
              <a:off x="342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4" name="Google Shape;26084;p18"/>
            <p:cNvSpPr/>
            <p:nvPr/>
          </p:nvSpPr>
          <p:spPr>
            <a:xfrm>
              <a:off x="352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5" name="Google Shape;26085;p18"/>
            <p:cNvSpPr/>
            <p:nvPr/>
          </p:nvSpPr>
          <p:spPr>
            <a:xfrm>
              <a:off x="363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6" name="Google Shape;26086;p18"/>
            <p:cNvSpPr/>
            <p:nvPr/>
          </p:nvSpPr>
          <p:spPr>
            <a:xfrm>
              <a:off x="373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7" name="Google Shape;26087;p18"/>
            <p:cNvSpPr/>
            <p:nvPr/>
          </p:nvSpPr>
          <p:spPr>
            <a:xfrm>
              <a:off x="3834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8" name="Google Shape;26088;p18"/>
            <p:cNvSpPr/>
            <p:nvPr/>
          </p:nvSpPr>
          <p:spPr>
            <a:xfrm>
              <a:off x="393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9" name="Google Shape;26089;p18"/>
            <p:cNvSpPr/>
            <p:nvPr/>
          </p:nvSpPr>
          <p:spPr>
            <a:xfrm>
              <a:off x="403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0" name="Google Shape;26090;p18"/>
            <p:cNvSpPr/>
            <p:nvPr/>
          </p:nvSpPr>
          <p:spPr>
            <a:xfrm>
              <a:off x="413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1" name="Google Shape;26091;p18"/>
            <p:cNvSpPr/>
            <p:nvPr/>
          </p:nvSpPr>
          <p:spPr>
            <a:xfrm>
              <a:off x="42407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2" name="Google Shape;26092;p18"/>
            <p:cNvSpPr/>
            <p:nvPr/>
          </p:nvSpPr>
          <p:spPr>
            <a:xfrm>
              <a:off x="434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3" name="Google Shape;26093;p18"/>
            <p:cNvSpPr/>
            <p:nvPr/>
          </p:nvSpPr>
          <p:spPr>
            <a:xfrm>
              <a:off x="444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4" name="Google Shape;26094;p18"/>
            <p:cNvSpPr/>
            <p:nvPr/>
          </p:nvSpPr>
          <p:spPr>
            <a:xfrm>
              <a:off x="45455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5" name="Google Shape;26095;p18"/>
            <p:cNvSpPr/>
            <p:nvPr/>
          </p:nvSpPr>
          <p:spPr>
            <a:xfrm>
              <a:off x="464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6" name="Google Shape;26096;p18"/>
            <p:cNvSpPr/>
            <p:nvPr/>
          </p:nvSpPr>
          <p:spPr>
            <a:xfrm>
              <a:off x="474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7" name="Google Shape;26097;p18"/>
            <p:cNvSpPr/>
            <p:nvPr/>
          </p:nvSpPr>
          <p:spPr>
            <a:xfrm>
              <a:off x="485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8" name="Google Shape;26098;p18"/>
            <p:cNvSpPr/>
            <p:nvPr/>
          </p:nvSpPr>
          <p:spPr>
            <a:xfrm>
              <a:off x="495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9" name="Google Shape;26099;p18"/>
            <p:cNvSpPr/>
            <p:nvPr/>
          </p:nvSpPr>
          <p:spPr>
            <a:xfrm>
              <a:off x="505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0" name="Google Shape;26100;p18"/>
            <p:cNvSpPr/>
            <p:nvPr/>
          </p:nvSpPr>
          <p:spPr>
            <a:xfrm>
              <a:off x="515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1" name="Google Shape;26101;p18"/>
            <p:cNvSpPr/>
            <p:nvPr/>
          </p:nvSpPr>
          <p:spPr>
            <a:xfrm>
              <a:off x="52566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2" name="Google Shape;26102;p18"/>
            <p:cNvSpPr/>
            <p:nvPr/>
          </p:nvSpPr>
          <p:spPr>
            <a:xfrm>
              <a:off x="535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3" name="Google Shape;26103;p18"/>
            <p:cNvSpPr/>
            <p:nvPr/>
          </p:nvSpPr>
          <p:spPr>
            <a:xfrm>
              <a:off x="545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4" name="Google Shape;26104;p18"/>
            <p:cNvSpPr/>
            <p:nvPr/>
          </p:nvSpPr>
          <p:spPr>
            <a:xfrm>
              <a:off x="556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5" name="Google Shape;26105;p18"/>
            <p:cNvSpPr/>
            <p:nvPr/>
          </p:nvSpPr>
          <p:spPr>
            <a:xfrm>
              <a:off x="566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6" name="Google Shape;26106;p18"/>
            <p:cNvSpPr/>
            <p:nvPr/>
          </p:nvSpPr>
          <p:spPr>
            <a:xfrm>
              <a:off x="57644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7" name="Google Shape;26107;p18"/>
            <p:cNvSpPr/>
            <p:nvPr/>
          </p:nvSpPr>
          <p:spPr>
            <a:xfrm>
              <a:off x="586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8" name="Google Shape;26108;p18"/>
            <p:cNvSpPr/>
            <p:nvPr/>
          </p:nvSpPr>
          <p:spPr>
            <a:xfrm>
              <a:off x="596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9" name="Google Shape;26109;p18"/>
            <p:cNvSpPr/>
            <p:nvPr/>
          </p:nvSpPr>
          <p:spPr>
            <a:xfrm>
              <a:off x="606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0" name="Google Shape;26110;p18"/>
            <p:cNvSpPr/>
            <p:nvPr/>
          </p:nvSpPr>
          <p:spPr>
            <a:xfrm>
              <a:off x="61710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1" name="Google Shape;26111;p18"/>
            <p:cNvSpPr/>
            <p:nvPr/>
          </p:nvSpPr>
          <p:spPr>
            <a:xfrm>
              <a:off x="627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2" name="Google Shape;26112;p18"/>
            <p:cNvSpPr/>
            <p:nvPr/>
          </p:nvSpPr>
          <p:spPr>
            <a:xfrm>
              <a:off x="637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3" name="Google Shape;26113;p18"/>
            <p:cNvSpPr/>
            <p:nvPr/>
          </p:nvSpPr>
          <p:spPr>
            <a:xfrm>
              <a:off x="64755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4" name="Google Shape;26114;p18"/>
            <p:cNvSpPr/>
            <p:nvPr/>
          </p:nvSpPr>
          <p:spPr>
            <a:xfrm>
              <a:off x="657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5" name="Google Shape;26115;p18"/>
            <p:cNvSpPr/>
            <p:nvPr/>
          </p:nvSpPr>
          <p:spPr>
            <a:xfrm>
              <a:off x="667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6" name="Google Shape;26116;p18"/>
            <p:cNvSpPr/>
            <p:nvPr/>
          </p:nvSpPr>
          <p:spPr>
            <a:xfrm>
              <a:off x="678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7" name="Google Shape;26117;p18"/>
            <p:cNvSpPr/>
            <p:nvPr/>
          </p:nvSpPr>
          <p:spPr>
            <a:xfrm>
              <a:off x="6881800" y="1355950"/>
              <a:ext cx="52700" cy="52700"/>
            </a:xfrm>
            <a:custGeom>
              <a:avLst/>
              <a:gdLst/>
              <a:ahLst/>
              <a:cxnLst/>
              <a:rect l="l" t="t" r="r" b="b"/>
              <a:pathLst>
                <a:path w="2108" h="2108"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8" name="Google Shape;26118;p18"/>
            <p:cNvSpPr/>
            <p:nvPr/>
          </p:nvSpPr>
          <p:spPr>
            <a:xfrm>
              <a:off x="698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9" name="Google Shape;26119;p18"/>
            <p:cNvSpPr/>
            <p:nvPr/>
          </p:nvSpPr>
          <p:spPr>
            <a:xfrm>
              <a:off x="708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0" name="Google Shape;26120;p18"/>
            <p:cNvSpPr/>
            <p:nvPr/>
          </p:nvSpPr>
          <p:spPr>
            <a:xfrm>
              <a:off x="7186600" y="1355950"/>
              <a:ext cx="52400" cy="52700"/>
            </a:xfrm>
            <a:custGeom>
              <a:avLst/>
              <a:gdLst/>
              <a:ahLst/>
              <a:cxnLst/>
              <a:rect l="l" t="t" r="r" b="b"/>
              <a:pathLst>
                <a:path w="2096" h="2108"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1" name="Google Shape;26121;p18"/>
            <p:cNvSpPr/>
            <p:nvPr/>
          </p:nvSpPr>
          <p:spPr>
            <a:xfrm>
              <a:off x="728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2" name="Google Shape;26122;p18"/>
            <p:cNvSpPr/>
            <p:nvPr/>
          </p:nvSpPr>
          <p:spPr>
            <a:xfrm>
              <a:off x="27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3" name="Google Shape;26123;p18"/>
            <p:cNvSpPr/>
            <p:nvPr/>
          </p:nvSpPr>
          <p:spPr>
            <a:xfrm>
              <a:off x="3807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4" name="Google Shape;26124;p18"/>
            <p:cNvSpPr/>
            <p:nvPr/>
          </p:nvSpPr>
          <p:spPr>
            <a:xfrm>
              <a:off x="4825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5" name="Google Shape;26125;p18"/>
            <p:cNvSpPr/>
            <p:nvPr/>
          </p:nvSpPr>
          <p:spPr>
            <a:xfrm>
              <a:off x="58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6" name="Google Shape;26126;p18"/>
            <p:cNvSpPr/>
            <p:nvPr/>
          </p:nvSpPr>
          <p:spPr>
            <a:xfrm>
              <a:off x="68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7" name="Google Shape;26127;p18"/>
            <p:cNvSpPr/>
            <p:nvPr/>
          </p:nvSpPr>
          <p:spPr>
            <a:xfrm>
              <a:off x="7873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8" name="Google Shape;26128;p18"/>
            <p:cNvSpPr/>
            <p:nvPr/>
          </p:nvSpPr>
          <p:spPr>
            <a:xfrm>
              <a:off x="8888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9" name="Google Shape;26129;p18"/>
            <p:cNvSpPr/>
            <p:nvPr/>
          </p:nvSpPr>
          <p:spPr>
            <a:xfrm>
              <a:off x="99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0" name="Google Shape;26130;p18"/>
            <p:cNvSpPr/>
            <p:nvPr/>
          </p:nvSpPr>
          <p:spPr>
            <a:xfrm>
              <a:off x="10918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1" name="Google Shape;26131;p18"/>
            <p:cNvSpPr/>
            <p:nvPr/>
          </p:nvSpPr>
          <p:spPr>
            <a:xfrm>
              <a:off x="11936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2" name="Google Shape;26132;p18"/>
            <p:cNvSpPr/>
            <p:nvPr/>
          </p:nvSpPr>
          <p:spPr>
            <a:xfrm>
              <a:off x="12951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3" name="Google Shape;26133;p18"/>
            <p:cNvSpPr/>
            <p:nvPr/>
          </p:nvSpPr>
          <p:spPr>
            <a:xfrm>
              <a:off x="13966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4" name="Google Shape;26134;p18"/>
            <p:cNvSpPr/>
            <p:nvPr/>
          </p:nvSpPr>
          <p:spPr>
            <a:xfrm>
              <a:off x="1498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5" name="Google Shape;26135;p18"/>
            <p:cNvSpPr/>
            <p:nvPr/>
          </p:nvSpPr>
          <p:spPr>
            <a:xfrm>
              <a:off x="15999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6" name="Google Shape;26136;p18"/>
            <p:cNvSpPr/>
            <p:nvPr/>
          </p:nvSpPr>
          <p:spPr>
            <a:xfrm>
              <a:off x="1701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7" name="Google Shape;26137;p18"/>
            <p:cNvSpPr/>
            <p:nvPr/>
          </p:nvSpPr>
          <p:spPr>
            <a:xfrm>
              <a:off x="18029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8" name="Google Shape;26138;p18"/>
            <p:cNvSpPr/>
            <p:nvPr/>
          </p:nvSpPr>
          <p:spPr>
            <a:xfrm>
              <a:off x="19044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9" name="Google Shape;26139;p18"/>
            <p:cNvSpPr/>
            <p:nvPr/>
          </p:nvSpPr>
          <p:spPr>
            <a:xfrm>
              <a:off x="20062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0" name="Google Shape;26140;p18"/>
            <p:cNvSpPr/>
            <p:nvPr/>
          </p:nvSpPr>
          <p:spPr>
            <a:xfrm>
              <a:off x="210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1" name="Google Shape;26141;p18"/>
            <p:cNvSpPr/>
            <p:nvPr/>
          </p:nvSpPr>
          <p:spPr>
            <a:xfrm>
              <a:off x="220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2" name="Google Shape;26142;p18"/>
            <p:cNvSpPr/>
            <p:nvPr/>
          </p:nvSpPr>
          <p:spPr>
            <a:xfrm>
              <a:off x="23110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3" name="Google Shape;26143;p18"/>
            <p:cNvSpPr/>
            <p:nvPr/>
          </p:nvSpPr>
          <p:spPr>
            <a:xfrm>
              <a:off x="241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4" name="Google Shape;26144;p18"/>
            <p:cNvSpPr/>
            <p:nvPr/>
          </p:nvSpPr>
          <p:spPr>
            <a:xfrm>
              <a:off x="251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5" name="Google Shape;26145;p18"/>
            <p:cNvSpPr/>
            <p:nvPr/>
          </p:nvSpPr>
          <p:spPr>
            <a:xfrm>
              <a:off x="261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6" name="Google Shape;26146;p18"/>
            <p:cNvSpPr/>
            <p:nvPr/>
          </p:nvSpPr>
          <p:spPr>
            <a:xfrm>
              <a:off x="271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7" name="Google Shape;26147;p18"/>
            <p:cNvSpPr/>
            <p:nvPr/>
          </p:nvSpPr>
          <p:spPr>
            <a:xfrm>
              <a:off x="281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8" name="Google Shape;26148;p18"/>
            <p:cNvSpPr/>
            <p:nvPr/>
          </p:nvSpPr>
          <p:spPr>
            <a:xfrm>
              <a:off x="292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9" name="Google Shape;26149;p18"/>
            <p:cNvSpPr/>
            <p:nvPr/>
          </p:nvSpPr>
          <p:spPr>
            <a:xfrm>
              <a:off x="302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0" name="Google Shape;26150;p18"/>
            <p:cNvSpPr/>
            <p:nvPr/>
          </p:nvSpPr>
          <p:spPr>
            <a:xfrm>
              <a:off x="312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1" name="Google Shape;26151;p18"/>
            <p:cNvSpPr/>
            <p:nvPr/>
          </p:nvSpPr>
          <p:spPr>
            <a:xfrm>
              <a:off x="322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2" name="Google Shape;26152;p18"/>
            <p:cNvSpPr/>
            <p:nvPr/>
          </p:nvSpPr>
          <p:spPr>
            <a:xfrm>
              <a:off x="33266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3" name="Google Shape;26153;p18"/>
            <p:cNvSpPr/>
            <p:nvPr/>
          </p:nvSpPr>
          <p:spPr>
            <a:xfrm>
              <a:off x="342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4" name="Google Shape;26154;p18"/>
            <p:cNvSpPr/>
            <p:nvPr/>
          </p:nvSpPr>
          <p:spPr>
            <a:xfrm>
              <a:off x="352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5" name="Google Shape;26155;p18"/>
            <p:cNvSpPr/>
            <p:nvPr/>
          </p:nvSpPr>
          <p:spPr>
            <a:xfrm>
              <a:off x="363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6" name="Google Shape;26156;p18"/>
            <p:cNvSpPr/>
            <p:nvPr/>
          </p:nvSpPr>
          <p:spPr>
            <a:xfrm>
              <a:off x="373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7" name="Google Shape;26157;p18"/>
            <p:cNvSpPr/>
            <p:nvPr/>
          </p:nvSpPr>
          <p:spPr>
            <a:xfrm>
              <a:off x="3834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8" name="Google Shape;26158;p18"/>
            <p:cNvSpPr/>
            <p:nvPr/>
          </p:nvSpPr>
          <p:spPr>
            <a:xfrm>
              <a:off x="393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9" name="Google Shape;26159;p18"/>
            <p:cNvSpPr/>
            <p:nvPr/>
          </p:nvSpPr>
          <p:spPr>
            <a:xfrm>
              <a:off x="403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0" name="Google Shape;26160;p18"/>
            <p:cNvSpPr/>
            <p:nvPr/>
          </p:nvSpPr>
          <p:spPr>
            <a:xfrm>
              <a:off x="413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1" name="Google Shape;26161;p18"/>
            <p:cNvSpPr/>
            <p:nvPr/>
          </p:nvSpPr>
          <p:spPr>
            <a:xfrm>
              <a:off x="42407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2" name="Google Shape;26162;p18"/>
            <p:cNvSpPr/>
            <p:nvPr/>
          </p:nvSpPr>
          <p:spPr>
            <a:xfrm>
              <a:off x="434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3" name="Google Shape;26163;p18"/>
            <p:cNvSpPr/>
            <p:nvPr/>
          </p:nvSpPr>
          <p:spPr>
            <a:xfrm>
              <a:off x="444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4" name="Google Shape;26164;p18"/>
            <p:cNvSpPr/>
            <p:nvPr/>
          </p:nvSpPr>
          <p:spPr>
            <a:xfrm>
              <a:off x="45455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5" name="Google Shape;26165;p18"/>
            <p:cNvSpPr/>
            <p:nvPr/>
          </p:nvSpPr>
          <p:spPr>
            <a:xfrm>
              <a:off x="464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6" name="Google Shape;26166;p18"/>
            <p:cNvSpPr/>
            <p:nvPr/>
          </p:nvSpPr>
          <p:spPr>
            <a:xfrm>
              <a:off x="474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7" name="Google Shape;26167;p18"/>
            <p:cNvSpPr/>
            <p:nvPr/>
          </p:nvSpPr>
          <p:spPr>
            <a:xfrm>
              <a:off x="485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8" name="Google Shape;26168;p18"/>
            <p:cNvSpPr/>
            <p:nvPr/>
          </p:nvSpPr>
          <p:spPr>
            <a:xfrm>
              <a:off x="495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9" name="Google Shape;26169;p18"/>
            <p:cNvSpPr/>
            <p:nvPr/>
          </p:nvSpPr>
          <p:spPr>
            <a:xfrm>
              <a:off x="505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0" name="Google Shape;26170;p18"/>
            <p:cNvSpPr/>
            <p:nvPr/>
          </p:nvSpPr>
          <p:spPr>
            <a:xfrm>
              <a:off x="515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1" name="Google Shape;26171;p18"/>
            <p:cNvSpPr/>
            <p:nvPr/>
          </p:nvSpPr>
          <p:spPr>
            <a:xfrm>
              <a:off x="52566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2" name="Google Shape;26172;p18"/>
            <p:cNvSpPr/>
            <p:nvPr/>
          </p:nvSpPr>
          <p:spPr>
            <a:xfrm>
              <a:off x="535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3" name="Google Shape;26173;p18"/>
            <p:cNvSpPr/>
            <p:nvPr/>
          </p:nvSpPr>
          <p:spPr>
            <a:xfrm>
              <a:off x="545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4" name="Google Shape;26174;p18"/>
            <p:cNvSpPr/>
            <p:nvPr/>
          </p:nvSpPr>
          <p:spPr>
            <a:xfrm>
              <a:off x="556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5" name="Google Shape;26175;p18"/>
            <p:cNvSpPr/>
            <p:nvPr/>
          </p:nvSpPr>
          <p:spPr>
            <a:xfrm>
              <a:off x="566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6" name="Google Shape;26176;p18"/>
            <p:cNvSpPr/>
            <p:nvPr/>
          </p:nvSpPr>
          <p:spPr>
            <a:xfrm>
              <a:off x="57644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7" name="Google Shape;26177;p18"/>
            <p:cNvSpPr/>
            <p:nvPr/>
          </p:nvSpPr>
          <p:spPr>
            <a:xfrm>
              <a:off x="586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8" name="Google Shape;26178;p18"/>
            <p:cNvSpPr/>
            <p:nvPr/>
          </p:nvSpPr>
          <p:spPr>
            <a:xfrm>
              <a:off x="596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9" name="Google Shape;26179;p18"/>
            <p:cNvSpPr/>
            <p:nvPr/>
          </p:nvSpPr>
          <p:spPr>
            <a:xfrm>
              <a:off x="606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0" name="Google Shape;26180;p18"/>
            <p:cNvSpPr/>
            <p:nvPr/>
          </p:nvSpPr>
          <p:spPr>
            <a:xfrm>
              <a:off x="61710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1" name="Google Shape;26181;p18"/>
            <p:cNvSpPr/>
            <p:nvPr/>
          </p:nvSpPr>
          <p:spPr>
            <a:xfrm>
              <a:off x="627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2" name="Google Shape;26182;p18"/>
            <p:cNvSpPr/>
            <p:nvPr/>
          </p:nvSpPr>
          <p:spPr>
            <a:xfrm>
              <a:off x="637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3" name="Google Shape;26183;p18"/>
            <p:cNvSpPr/>
            <p:nvPr/>
          </p:nvSpPr>
          <p:spPr>
            <a:xfrm>
              <a:off x="64755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4" name="Google Shape;26184;p18"/>
            <p:cNvSpPr/>
            <p:nvPr/>
          </p:nvSpPr>
          <p:spPr>
            <a:xfrm>
              <a:off x="657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5" name="Google Shape;26185;p18"/>
            <p:cNvSpPr/>
            <p:nvPr/>
          </p:nvSpPr>
          <p:spPr>
            <a:xfrm>
              <a:off x="667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6" name="Google Shape;26186;p18"/>
            <p:cNvSpPr/>
            <p:nvPr/>
          </p:nvSpPr>
          <p:spPr>
            <a:xfrm>
              <a:off x="678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7" name="Google Shape;26187;p18"/>
            <p:cNvSpPr/>
            <p:nvPr/>
          </p:nvSpPr>
          <p:spPr>
            <a:xfrm>
              <a:off x="6881800" y="1511025"/>
              <a:ext cx="52700" cy="52725"/>
            </a:xfrm>
            <a:custGeom>
              <a:avLst/>
              <a:gdLst/>
              <a:ahLst/>
              <a:cxnLst/>
              <a:rect l="l" t="t" r="r" b="b"/>
              <a:pathLst>
                <a:path w="2108" h="2109"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8" name="Google Shape;26188;p18"/>
            <p:cNvSpPr/>
            <p:nvPr/>
          </p:nvSpPr>
          <p:spPr>
            <a:xfrm>
              <a:off x="698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9" name="Google Shape;26189;p18"/>
            <p:cNvSpPr/>
            <p:nvPr/>
          </p:nvSpPr>
          <p:spPr>
            <a:xfrm>
              <a:off x="708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0" name="Google Shape;26190;p18"/>
            <p:cNvSpPr/>
            <p:nvPr/>
          </p:nvSpPr>
          <p:spPr>
            <a:xfrm>
              <a:off x="7186600" y="1511025"/>
              <a:ext cx="52400" cy="52725"/>
            </a:xfrm>
            <a:custGeom>
              <a:avLst/>
              <a:gdLst/>
              <a:ahLst/>
              <a:cxnLst/>
              <a:rect l="l" t="t" r="r" b="b"/>
              <a:pathLst>
                <a:path w="2096" h="2109"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1" name="Google Shape;26191;p18"/>
            <p:cNvSpPr/>
            <p:nvPr/>
          </p:nvSpPr>
          <p:spPr>
            <a:xfrm>
              <a:off x="728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2" name="Google Shape;26192;p18"/>
            <p:cNvSpPr/>
            <p:nvPr/>
          </p:nvSpPr>
          <p:spPr>
            <a:xfrm>
              <a:off x="27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7" y="1620"/>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3" name="Google Shape;26193;p18"/>
            <p:cNvSpPr/>
            <p:nvPr/>
          </p:nvSpPr>
          <p:spPr>
            <a:xfrm>
              <a:off x="3807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4" name="Google Shape;26194;p18"/>
            <p:cNvSpPr/>
            <p:nvPr/>
          </p:nvSpPr>
          <p:spPr>
            <a:xfrm>
              <a:off x="4825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5" name="Google Shape;26195;p18"/>
            <p:cNvSpPr/>
            <p:nvPr/>
          </p:nvSpPr>
          <p:spPr>
            <a:xfrm>
              <a:off x="58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6" name="Google Shape;26196;p18"/>
            <p:cNvSpPr/>
            <p:nvPr/>
          </p:nvSpPr>
          <p:spPr>
            <a:xfrm>
              <a:off x="68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7" name="Google Shape;26197;p18"/>
            <p:cNvSpPr/>
            <p:nvPr/>
          </p:nvSpPr>
          <p:spPr>
            <a:xfrm>
              <a:off x="7873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8" name="Google Shape;26198;p18"/>
            <p:cNvSpPr/>
            <p:nvPr/>
          </p:nvSpPr>
          <p:spPr>
            <a:xfrm>
              <a:off x="8888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9" name="Google Shape;26199;p18"/>
            <p:cNvSpPr/>
            <p:nvPr/>
          </p:nvSpPr>
          <p:spPr>
            <a:xfrm>
              <a:off x="99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0" name="Google Shape;26200;p18"/>
            <p:cNvSpPr/>
            <p:nvPr/>
          </p:nvSpPr>
          <p:spPr>
            <a:xfrm>
              <a:off x="10918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1" name="Google Shape;26201;p18"/>
            <p:cNvSpPr/>
            <p:nvPr/>
          </p:nvSpPr>
          <p:spPr>
            <a:xfrm>
              <a:off x="11936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2" name="Google Shape;26202;p18"/>
            <p:cNvSpPr/>
            <p:nvPr/>
          </p:nvSpPr>
          <p:spPr>
            <a:xfrm>
              <a:off x="12951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3" name="Google Shape;26203;p18"/>
            <p:cNvSpPr/>
            <p:nvPr/>
          </p:nvSpPr>
          <p:spPr>
            <a:xfrm>
              <a:off x="13966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4" name="Google Shape;26204;p18"/>
            <p:cNvSpPr/>
            <p:nvPr/>
          </p:nvSpPr>
          <p:spPr>
            <a:xfrm>
              <a:off x="1498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5" name="Google Shape;26205;p18"/>
            <p:cNvSpPr/>
            <p:nvPr/>
          </p:nvSpPr>
          <p:spPr>
            <a:xfrm>
              <a:off x="15999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6" name="Google Shape;26206;p18"/>
            <p:cNvSpPr/>
            <p:nvPr/>
          </p:nvSpPr>
          <p:spPr>
            <a:xfrm>
              <a:off x="1701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7" name="Google Shape;26207;p18"/>
            <p:cNvSpPr/>
            <p:nvPr/>
          </p:nvSpPr>
          <p:spPr>
            <a:xfrm>
              <a:off x="18029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8" name="Google Shape;26208;p18"/>
            <p:cNvSpPr/>
            <p:nvPr/>
          </p:nvSpPr>
          <p:spPr>
            <a:xfrm>
              <a:off x="19044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9" name="Google Shape;26209;p18"/>
            <p:cNvSpPr/>
            <p:nvPr/>
          </p:nvSpPr>
          <p:spPr>
            <a:xfrm>
              <a:off x="20062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0" name="Google Shape;26210;p18"/>
            <p:cNvSpPr/>
            <p:nvPr/>
          </p:nvSpPr>
          <p:spPr>
            <a:xfrm>
              <a:off x="210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1" name="Google Shape;26211;p18"/>
            <p:cNvSpPr/>
            <p:nvPr/>
          </p:nvSpPr>
          <p:spPr>
            <a:xfrm>
              <a:off x="220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2" name="Google Shape;26212;p18"/>
            <p:cNvSpPr/>
            <p:nvPr/>
          </p:nvSpPr>
          <p:spPr>
            <a:xfrm>
              <a:off x="23110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3" name="Google Shape;26213;p18"/>
            <p:cNvSpPr/>
            <p:nvPr/>
          </p:nvSpPr>
          <p:spPr>
            <a:xfrm>
              <a:off x="241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4" name="Google Shape;26214;p18"/>
            <p:cNvSpPr/>
            <p:nvPr/>
          </p:nvSpPr>
          <p:spPr>
            <a:xfrm>
              <a:off x="251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5" name="Google Shape;26215;p18"/>
            <p:cNvSpPr/>
            <p:nvPr/>
          </p:nvSpPr>
          <p:spPr>
            <a:xfrm>
              <a:off x="261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6" name="Google Shape;26216;p18"/>
            <p:cNvSpPr/>
            <p:nvPr/>
          </p:nvSpPr>
          <p:spPr>
            <a:xfrm>
              <a:off x="271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7" name="Google Shape;26217;p18"/>
            <p:cNvSpPr/>
            <p:nvPr/>
          </p:nvSpPr>
          <p:spPr>
            <a:xfrm>
              <a:off x="281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8" name="Google Shape;26218;p18"/>
            <p:cNvSpPr/>
            <p:nvPr/>
          </p:nvSpPr>
          <p:spPr>
            <a:xfrm>
              <a:off x="292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9" name="Google Shape;26219;p18"/>
            <p:cNvSpPr/>
            <p:nvPr/>
          </p:nvSpPr>
          <p:spPr>
            <a:xfrm>
              <a:off x="302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0" name="Google Shape;26220;p18"/>
            <p:cNvSpPr/>
            <p:nvPr/>
          </p:nvSpPr>
          <p:spPr>
            <a:xfrm>
              <a:off x="312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1" name="Google Shape;26221;p18"/>
            <p:cNvSpPr/>
            <p:nvPr/>
          </p:nvSpPr>
          <p:spPr>
            <a:xfrm>
              <a:off x="322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2" name="Google Shape;26222;p18"/>
            <p:cNvSpPr/>
            <p:nvPr/>
          </p:nvSpPr>
          <p:spPr>
            <a:xfrm>
              <a:off x="33266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3" name="Google Shape;26223;p18"/>
            <p:cNvSpPr/>
            <p:nvPr/>
          </p:nvSpPr>
          <p:spPr>
            <a:xfrm>
              <a:off x="342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4" name="Google Shape;26224;p18"/>
            <p:cNvSpPr/>
            <p:nvPr/>
          </p:nvSpPr>
          <p:spPr>
            <a:xfrm>
              <a:off x="352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5" name="Google Shape;26225;p18"/>
            <p:cNvSpPr/>
            <p:nvPr/>
          </p:nvSpPr>
          <p:spPr>
            <a:xfrm>
              <a:off x="363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6" name="Google Shape;26226;p18"/>
            <p:cNvSpPr/>
            <p:nvPr/>
          </p:nvSpPr>
          <p:spPr>
            <a:xfrm>
              <a:off x="373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7" name="Google Shape;26227;p18"/>
            <p:cNvSpPr/>
            <p:nvPr/>
          </p:nvSpPr>
          <p:spPr>
            <a:xfrm>
              <a:off x="3834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8" name="Google Shape;26228;p18"/>
            <p:cNvSpPr/>
            <p:nvPr/>
          </p:nvSpPr>
          <p:spPr>
            <a:xfrm>
              <a:off x="393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9" name="Google Shape;26229;p18"/>
            <p:cNvSpPr/>
            <p:nvPr/>
          </p:nvSpPr>
          <p:spPr>
            <a:xfrm>
              <a:off x="403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0" name="Google Shape;26230;p18"/>
            <p:cNvSpPr/>
            <p:nvPr/>
          </p:nvSpPr>
          <p:spPr>
            <a:xfrm>
              <a:off x="413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1" name="Google Shape;26231;p18"/>
            <p:cNvSpPr/>
            <p:nvPr/>
          </p:nvSpPr>
          <p:spPr>
            <a:xfrm>
              <a:off x="42407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2" name="Google Shape;26232;p18"/>
            <p:cNvSpPr/>
            <p:nvPr/>
          </p:nvSpPr>
          <p:spPr>
            <a:xfrm>
              <a:off x="434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3" name="Google Shape;26233;p18"/>
            <p:cNvSpPr/>
            <p:nvPr/>
          </p:nvSpPr>
          <p:spPr>
            <a:xfrm>
              <a:off x="444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4" name="Google Shape;26234;p18"/>
            <p:cNvSpPr/>
            <p:nvPr/>
          </p:nvSpPr>
          <p:spPr>
            <a:xfrm>
              <a:off x="45455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5" name="Google Shape;26235;p18"/>
            <p:cNvSpPr/>
            <p:nvPr/>
          </p:nvSpPr>
          <p:spPr>
            <a:xfrm>
              <a:off x="464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6" name="Google Shape;26236;p18"/>
            <p:cNvSpPr/>
            <p:nvPr/>
          </p:nvSpPr>
          <p:spPr>
            <a:xfrm>
              <a:off x="474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7" name="Google Shape;26237;p18"/>
            <p:cNvSpPr/>
            <p:nvPr/>
          </p:nvSpPr>
          <p:spPr>
            <a:xfrm>
              <a:off x="485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8" name="Google Shape;26238;p18"/>
            <p:cNvSpPr/>
            <p:nvPr/>
          </p:nvSpPr>
          <p:spPr>
            <a:xfrm>
              <a:off x="495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9" name="Google Shape;26239;p18"/>
            <p:cNvSpPr/>
            <p:nvPr/>
          </p:nvSpPr>
          <p:spPr>
            <a:xfrm>
              <a:off x="505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0" name="Google Shape;26240;p18"/>
            <p:cNvSpPr/>
            <p:nvPr/>
          </p:nvSpPr>
          <p:spPr>
            <a:xfrm>
              <a:off x="515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1" name="Google Shape;26241;p18"/>
            <p:cNvSpPr/>
            <p:nvPr/>
          </p:nvSpPr>
          <p:spPr>
            <a:xfrm>
              <a:off x="52566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2" name="Google Shape;26242;p18"/>
            <p:cNvSpPr/>
            <p:nvPr/>
          </p:nvSpPr>
          <p:spPr>
            <a:xfrm>
              <a:off x="535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3" name="Google Shape;26243;p18"/>
            <p:cNvSpPr/>
            <p:nvPr/>
          </p:nvSpPr>
          <p:spPr>
            <a:xfrm>
              <a:off x="545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4" name="Google Shape;26244;p18"/>
            <p:cNvSpPr/>
            <p:nvPr/>
          </p:nvSpPr>
          <p:spPr>
            <a:xfrm>
              <a:off x="556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5" name="Google Shape;26245;p18"/>
            <p:cNvSpPr/>
            <p:nvPr/>
          </p:nvSpPr>
          <p:spPr>
            <a:xfrm>
              <a:off x="566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6" name="Google Shape;26246;p18"/>
            <p:cNvSpPr/>
            <p:nvPr/>
          </p:nvSpPr>
          <p:spPr>
            <a:xfrm>
              <a:off x="57644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7" name="Google Shape;26247;p18"/>
            <p:cNvSpPr/>
            <p:nvPr/>
          </p:nvSpPr>
          <p:spPr>
            <a:xfrm>
              <a:off x="586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8" name="Google Shape;26248;p18"/>
            <p:cNvSpPr/>
            <p:nvPr/>
          </p:nvSpPr>
          <p:spPr>
            <a:xfrm>
              <a:off x="596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9" name="Google Shape;26249;p18"/>
            <p:cNvSpPr/>
            <p:nvPr/>
          </p:nvSpPr>
          <p:spPr>
            <a:xfrm>
              <a:off x="606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0" name="Google Shape;26250;p18"/>
            <p:cNvSpPr/>
            <p:nvPr/>
          </p:nvSpPr>
          <p:spPr>
            <a:xfrm>
              <a:off x="61710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1" name="Google Shape;26251;p18"/>
            <p:cNvSpPr/>
            <p:nvPr/>
          </p:nvSpPr>
          <p:spPr>
            <a:xfrm>
              <a:off x="627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2" name="Google Shape;26252;p18"/>
            <p:cNvSpPr/>
            <p:nvPr/>
          </p:nvSpPr>
          <p:spPr>
            <a:xfrm>
              <a:off x="637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3" name="Google Shape;26253;p18"/>
            <p:cNvSpPr/>
            <p:nvPr/>
          </p:nvSpPr>
          <p:spPr>
            <a:xfrm>
              <a:off x="64755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4" name="Google Shape;26254;p18"/>
            <p:cNvSpPr/>
            <p:nvPr/>
          </p:nvSpPr>
          <p:spPr>
            <a:xfrm>
              <a:off x="657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5" name="Google Shape;26255;p18"/>
            <p:cNvSpPr/>
            <p:nvPr/>
          </p:nvSpPr>
          <p:spPr>
            <a:xfrm>
              <a:off x="667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6" name="Google Shape;26256;p18"/>
            <p:cNvSpPr/>
            <p:nvPr/>
          </p:nvSpPr>
          <p:spPr>
            <a:xfrm>
              <a:off x="678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7" name="Google Shape;26257;p18"/>
            <p:cNvSpPr/>
            <p:nvPr/>
          </p:nvSpPr>
          <p:spPr>
            <a:xfrm>
              <a:off x="6881800" y="1666400"/>
              <a:ext cx="52700" cy="52425"/>
            </a:xfrm>
            <a:custGeom>
              <a:avLst/>
              <a:gdLst/>
              <a:ahLst/>
              <a:cxnLst/>
              <a:rect l="l" t="t" r="r" b="b"/>
              <a:pathLst>
                <a:path w="2108" h="2097" extrusionOk="0">
                  <a:moveTo>
                    <a:pt x="1060" y="1"/>
                  </a:moveTo>
                  <a:cubicBezTo>
                    <a:pt x="477" y="1"/>
                    <a:pt x="1" y="465"/>
                    <a:pt x="1" y="1048"/>
                  </a:cubicBezTo>
                  <a:cubicBezTo>
                    <a:pt x="1"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8" name="Google Shape;26258;p18"/>
            <p:cNvSpPr/>
            <p:nvPr/>
          </p:nvSpPr>
          <p:spPr>
            <a:xfrm>
              <a:off x="698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9" name="Google Shape;26259;p18"/>
            <p:cNvSpPr/>
            <p:nvPr/>
          </p:nvSpPr>
          <p:spPr>
            <a:xfrm>
              <a:off x="708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0" name="Google Shape;26260;p18"/>
            <p:cNvSpPr/>
            <p:nvPr/>
          </p:nvSpPr>
          <p:spPr>
            <a:xfrm>
              <a:off x="7186600" y="1666400"/>
              <a:ext cx="52400" cy="52425"/>
            </a:xfrm>
            <a:custGeom>
              <a:avLst/>
              <a:gdLst/>
              <a:ahLst/>
              <a:cxnLst/>
              <a:rect l="l" t="t" r="r" b="b"/>
              <a:pathLst>
                <a:path w="2096" h="2097" extrusionOk="0">
                  <a:moveTo>
                    <a:pt x="1048" y="1"/>
                  </a:moveTo>
                  <a:cubicBezTo>
                    <a:pt x="477" y="1"/>
                    <a:pt x="1" y="465"/>
                    <a:pt x="1" y="1048"/>
                  </a:cubicBezTo>
                  <a:cubicBezTo>
                    <a:pt x="1"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1" name="Google Shape;26261;p18"/>
            <p:cNvSpPr/>
            <p:nvPr/>
          </p:nvSpPr>
          <p:spPr>
            <a:xfrm>
              <a:off x="728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2" name="Google Shape;26262;p18"/>
            <p:cNvSpPr/>
            <p:nvPr/>
          </p:nvSpPr>
          <p:spPr>
            <a:xfrm>
              <a:off x="27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7" y="1632"/>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3" name="Google Shape;26263;p18"/>
            <p:cNvSpPr/>
            <p:nvPr/>
          </p:nvSpPr>
          <p:spPr>
            <a:xfrm>
              <a:off x="3807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4" name="Google Shape;26264;p18"/>
            <p:cNvSpPr/>
            <p:nvPr/>
          </p:nvSpPr>
          <p:spPr>
            <a:xfrm>
              <a:off x="4825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5" name="Google Shape;26265;p18"/>
            <p:cNvSpPr/>
            <p:nvPr/>
          </p:nvSpPr>
          <p:spPr>
            <a:xfrm>
              <a:off x="58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6" name="Google Shape;26266;p18"/>
            <p:cNvSpPr/>
            <p:nvPr/>
          </p:nvSpPr>
          <p:spPr>
            <a:xfrm>
              <a:off x="68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7" name="Google Shape;26267;p18"/>
            <p:cNvSpPr/>
            <p:nvPr/>
          </p:nvSpPr>
          <p:spPr>
            <a:xfrm>
              <a:off x="7873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8" name="Google Shape;26268;p18"/>
            <p:cNvSpPr/>
            <p:nvPr/>
          </p:nvSpPr>
          <p:spPr>
            <a:xfrm>
              <a:off x="8888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9" name="Google Shape;26269;p18"/>
            <p:cNvSpPr/>
            <p:nvPr/>
          </p:nvSpPr>
          <p:spPr>
            <a:xfrm>
              <a:off x="99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0" name="Google Shape;26270;p18"/>
            <p:cNvSpPr/>
            <p:nvPr/>
          </p:nvSpPr>
          <p:spPr>
            <a:xfrm>
              <a:off x="10918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1" name="Google Shape;26271;p18"/>
            <p:cNvSpPr/>
            <p:nvPr/>
          </p:nvSpPr>
          <p:spPr>
            <a:xfrm>
              <a:off x="11936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2" name="Google Shape;26272;p18"/>
            <p:cNvSpPr/>
            <p:nvPr/>
          </p:nvSpPr>
          <p:spPr>
            <a:xfrm>
              <a:off x="12951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3" name="Google Shape;26273;p18"/>
            <p:cNvSpPr/>
            <p:nvPr/>
          </p:nvSpPr>
          <p:spPr>
            <a:xfrm>
              <a:off x="13966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4" name="Google Shape;26274;p18"/>
            <p:cNvSpPr/>
            <p:nvPr/>
          </p:nvSpPr>
          <p:spPr>
            <a:xfrm>
              <a:off x="1498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5" name="Google Shape;26275;p18"/>
            <p:cNvSpPr/>
            <p:nvPr/>
          </p:nvSpPr>
          <p:spPr>
            <a:xfrm>
              <a:off x="15999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6" name="Google Shape;26276;p18"/>
            <p:cNvSpPr/>
            <p:nvPr/>
          </p:nvSpPr>
          <p:spPr>
            <a:xfrm>
              <a:off x="1701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7" name="Google Shape;26277;p18"/>
            <p:cNvSpPr/>
            <p:nvPr/>
          </p:nvSpPr>
          <p:spPr>
            <a:xfrm>
              <a:off x="18029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8" name="Google Shape;26278;p18"/>
            <p:cNvSpPr/>
            <p:nvPr/>
          </p:nvSpPr>
          <p:spPr>
            <a:xfrm>
              <a:off x="19044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9" name="Google Shape;26279;p18"/>
            <p:cNvSpPr/>
            <p:nvPr/>
          </p:nvSpPr>
          <p:spPr>
            <a:xfrm>
              <a:off x="20062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0" name="Google Shape;26280;p18"/>
            <p:cNvSpPr/>
            <p:nvPr/>
          </p:nvSpPr>
          <p:spPr>
            <a:xfrm>
              <a:off x="210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1" name="Google Shape;26281;p18"/>
            <p:cNvSpPr/>
            <p:nvPr/>
          </p:nvSpPr>
          <p:spPr>
            <a:xfrm>
              <a:off x="220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2" name="Google Shape;26282;p18"/>
            <p:cNvSpPr/>
            <p:nvPr/>
          </p:nvSpPr>
          <p:spPr>
            <a:xfrm>
              <a:off x="23110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3" name="Google Shape;26283;p18"/>
            <p:cNvSpPr/>
            <p:nvPr/>
          </p:nvSpPr>
          <p:spPr>
            <a:xfrm>
              <a:off x="241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4" name="Google Shape;26284;p18"/>
            <p:cNvSpPr/>
            <p:nvPr/>
          </p:nvSpPr>
          <p:spPr>
            <a:xfrm>
              <a:off x="251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5" name="Google Shape;26285;p18"/>
            <p:cNvSpPr/>
            <p:nvPr/>
          </p:nvSpPr>
          <p:spPr>
            <a:xfrm>
              <a:off x="261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6" name="Google Shape;26286;p18"/>
            <p:cNvSpPr/>
            <p:nvPr/>
          </p:nvSpPr>
          <p:spPr>
            <a:xfrm>
              <a:off x="271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7" name="Google Shape;26287;p18"/>
            <p:cNvSpPr/>
            <p:nvPr/>
          </p:nvSpPr>
          <p:spPr>
            <a:xfrm>
              <a:off x="281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8" name="Google Shape;26288;p18"/>
            <p:cNvSpPr/>
            <p:nvPr/>
          </p:nvSpPr>
          <p:spPr>
            <a:xfrm>
              <a:off x="292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9" name="Google Shape;26289;p18"/>
            <p:cNvSpPr/>
            <p:nvPr/>
          </p:nvSpPr>
          <p:spPr>
            <a:xfrm>
              <a:off x="302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0" name="Google Shape;26290;p18"/>
            <p:cNvSpPr/>
            <p:nvPr/>
          </p:nvSpPr>
          <p:spPr>
            <a:xfrm>
              <a:off x="312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1" name="Google Shape;26291;p18"/>
            <p:cNvSpPr/>
            <p:nvPr/>
          </p:nvSpPr>
          <p:spPr>
            <a:xfrm>
              <a:off x="322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2" name="Google Shape;26292;p18"/>
            <p:cNvSpPr/>
            <p:nvPr/>
          </p:nvSpPr>
          <p:spPr>
            <a:xfrm>
              <a:off x="33266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3" name="Google Shape;26293;p18"/>
            <p:cNvSpPr/>
            <p:nvPr/>
          </p:nvSpPr>
          <p:spPr>
            <a:xfrm>
              <a:off x="342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4" name="Google Shape;26294;p18"/>
            <p:cNvSpPr/>
            <p:nvPr/>
          </p:nvSpPr>
          <p:spPr>
            <a:xfrm>
              <a:off x="352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5" name="Google Shape;26295;p18"/>
            <p:cNvSpPr/>
            <p:nvPr/>
          </p:nvSpPr>
          <p:spPr>
            <a:xfrm>
              <a:off x="363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6" name="Google Shape;26296;p18"/>
            <p:cNvSpPr/>
            <p:nvPr/>
          </p:nvSpPr>
          <p:spPr>
            <a:xfrm>
              <a:off x="373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7" name="Google Shape;26297;p18"/>
            <p:cNvSpPr/>
            <p:nvPr/>
          </p:nvSpPr>
          <p:spPr>
            <a:xfrm>
              <a:off x="3834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8" name="Google Shape;26298;p18"/>
            <p:cNvSpPr/>
            <p:nvPr/>
          </p:nvSpPr>
          <p:spPr>
            <a:xfrm>
              <a:off x="393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9" name="Google Shape;26299;p18"/>
            <p:cNvSpPr/>
            <p:nvPr/>
          </p:nvSpPr>
          <p:spPr>
            <a:xfrm>
              <a:off x="403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0" name="Google Shape;26300;p18"/>
            <p:cNvSpPr/>
            <p:nvPr/>
          </p:nvSpPr>
          <p:spPr>
            <a:xfrm>
              <a:off x="413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1" name="Google Shape;26301;p18"/>
            <p:cNvSpPr/>
            <p:nvPr/>
          </p:nvSpPr>
          <p:spPr>
            <a:xfrm>
              <a:off x="42407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2" name="Google Shape;26302;p18"/>
            <p:cNvSpPr/>
            <p:nvPr/>
          </p:nvSpPr>
          <p:spPr>
            <a:xfrm>
              <a:off x="434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3" name="Google Shape;26303;p18"/>
            <p:cNvSpPr/>
            <p:nvPr/>
          </p:nvSpPr>
          <p:spPr>
            <a:xfrm>
              <a:off x="444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4" name="Google Shape;26304;p18"/>
            <p:cNvSpPr/>
            <p:nvPr/>
          </p:nvSpPr>
          <p:spPr>
            <a:xfrm>
              <a:off x="45455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5" name="Google Shape;26305;p18"/>
            <p:cNvSpPr/>
            <p:nvPr/>
          </p:nvSpPr>
          <p:spPr>
            <a:xfrm>
              <a:off x="464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6" name="Google Shape;26306;p18"/>
            <p:cNvSpPr/>
            <p:nvPr/>
          </p:nvSpPr>
          <p:spPr>
            <a:xfrm>
              <a:off x="474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7" name="Google Shape;26307;p18"/>
            <p:cNvSpPr/>
            <p:nvPr/>
          </p:nvSpPr>
          <p:spPr>
            <a:xfrm>
              <a:off x="485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8" name="Google Shape;26308;p18"/>
            <p:cNvSpPr/>
            <p:nvPr/>
          </p:nvSpPr>
          <p:spPr>
            <a:xfrm>
              <a:off x="495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9" name="Google Shape;26309;p18"/>
            <p:cNvSpPr/>
            <p:nvPr/>
          </p:nvSpPr>
          <p:spPr>
            <a:xfrm>
              <a:off x="505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0" name="Google Shape;26310;p18"/>
            <p:cNvSpPr/>
            <p:nvPr/>
          </p:nvSpPr>
          <p:spPr>
            <a:xfrm>
              <a:off x="515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1" name="Google Shape;26311;p18"/>
            <p:cNvSpPr/>
            <p:nvPr/>
          </p:nvSpPr>
          <p:spPr>
            <a:xfrm>
              <a:off x="52566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2" name="Google Shape;26312;p18"/>
            <p:cNvSpPr/>
            <p:nvPr/>
          </p:nvSpPr>
          <p:spPr>
            <a:xfrm>
              <a:off x="535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3" name="Google Shape;26313;p18"/>
            <p:cNvSpPr/>
            <p:nvPr/>
          </p:nvSpPr>
          <p:spPr>
            <a:xfrm>
              <a:off x="545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4" name="Google Shape;26314;p18"/>
            <p:cNvSpPr/>
            <p:nvPr/>
          </p:nvSpPr>
          <p:spPr>
            <a:xfrm>
              <a:off x="556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5" name="Google Shape;26315;p18"/>
            <p:cNvSpPr/>
            <p:nvPr/>
          </p:nvSpPr>
          <p:spPr>
            <a:xfrm>
              <a:off x="566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6" name="Google Shape;26316;p18"/>
            <p:cNvSpPr/>
            <p:nvPr/>
          </p:nvSpPr>
          <p:spPr>
            <a:xfrm>
              <a:off x="57644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7" name="Google Shape;26317;p18"/>
            <p:cNvSpPr/>
            <p:nvPr/>
          </p:nvSpPr>
          <p:spPr>
            <a:xfrm>
              <a:off x="586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8" name="Google Shape;26318;p18"/>
            <p:cNvSpPr/>
            <p:nvPr/>
          </p:nvSpPr>
          <p:spPr>
            <a:xfrm>
              <a:off x="596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9" name="Google Shape;26319;p18"/>
            <p:cNvSpPr/>
            <p:nvPr/>
          </p:nvSpPr>
          <p:spPr>
            <a:xfrm>
              <a:off x="606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0" name="Google Shape;26320;p18"/>
            <p:cNvSpPr/>
            <p:nvPr/>
          </p:nvSpPr>
          <p:spPr>
            <a:xfrm>
              <a:off x="61710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1" name="Google Shape;26321;p18"/>
            <p:cNvSpPr/>
            <p:nvPr/>
          </p:nvSpPr>
          <p:spPr>
            <a:xfrm>
              <a:off x="627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2" name="Google Shape;26322;p18"/>
            <p:cNvSpPr/>
            <p:nvPr/>
          </p:nvSpPr>
          <p:spPr>
            <a:xfrm>
              <a:off x="637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3" name="Google Shape;26323;p18"/>
            <p:cNvSpPr/>
            <p:nvPr/>
          </p:nvSpPr>
          <p:spPr>
            <a:xfrm>
              <a:off x="64755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4" name="Google Shape;26324;p18"/>
            <p:cNvSpPr/>
            <p:nvPr/>
          </p:nvSpPr>
          <p:spPr>
            <a:xfrm>
              <a:off x="657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5" name="Google Shape;26325;p18"/>
            <p:cNvSpPr/>
            <p:nvPr/>
          </p:nvSpPr>
          <p:spPr>
            <a:xfrm>
              <a:off x="667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6" name="Google Shape;26326;p18"/>
            <p:cNvSpPr/>
            <p:nvPr/>
          </p:nvSpPr>
          <p:spPr>
            <a:xfrm>
              <a:off x="678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7" name="Google Shape;26327;p18"/>
            <p:cNvSpPr/>
            <p:nvPr/>
          </p:nvSpPr>
          <p:spPr>
            <a:xfrm>
              <a:off x="6881800" y="1821475"/>
              <a:ext cx="52700" cy="52425"/>
            </a:xfrm>
            <a:custGeom>
              <a:avLst/>
              <a:gdLst/>
              <a:ahLst/>
              <a:cxnLst/>
              <a:rect l="l" t="t" r="r" b="b"/>
              <a:pathLst>
                <a:path w="2108" h="2097" extrusionOk="0">
                  <a:moveTo>
                    <a:pt x="1060" y="1"/>
                  </a:moveTo>
                  <a:cubicBezTo>
                    <a:pt x="477" y="1"/>
                    <a:pt x="1" y="465"/>
                    <a:pt x="1" y="1049"/>
                  </a:cubicBezTo>
                  <a:cubicBezTo>
                    <a:pt x="1"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8" name="Google Shape;26328;p18"/>
            <p:cNvSpPr/>
            <p:nvPr/>
          </p:nvSpPr>
          <p:spPr>
            <a:xfrm>
              <a:off x="698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9" name="Google Shape;26329;p18"/>
            <p:cNvSpPr/>
            <p:nvPr/>
          </p:nvSpPr>
          <p:spPr>
            <a:xfrm>
              <a:off x="708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0" name="Google Shape;26330;p18"/>
            <p:cNvSpPr/>
            <p:nvPr/>
          </p:nvSpPr>
          <p:spPr>
            <a:xfrm>
              <a:off x="7186600" y="1821475"/>
              <a:ext cx="52400" cy="52425"/>
            </a:xfrm>
            <a:custGeom>
              <a:avLst/>
              <a:gdLst/>
              <a:ahLst/>
              <a:cxnLst/>
              <a:rect l="l" t="t" r="r" b="b"/>
              <a:pathLst>
                <a:path w="2096" h="2097" extrusionOk="0">
                  <a:moveTo>
                    <a:pt x="1048" y="1"/>
                  </a:moveTo>
                  <a:cubicBezTo>
                    <a:pt x="477" y="1"/>
                    <a:pt x="1" y="465"/>
                    <a:pt x="1" y="1049"/>
                  </a:cubicBezTo>
                  <a:cubicBezTo>
                    <a:pt x="1"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1" name="Google Shape;26331;p18"/>
            <p:cNvSpPr/>
            <p:nvPr/>
          </p:nvSpPr>
          <p:spPr>
            <a:xfrm>
              <a:off x="728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2" name="Google Shape;26332;p18"/>
            <p:cNvSpPr/>
            <p:nvPr/>
          </p:nvSpPr>
          <p:spPr>
            <a:xfrm>
              <a:off x="27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7" y="1631"/>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3" name="Google Shape;26333;p18"/>
            <p:cNvSpPr/>
            <p:nvPr/>
          </p:nvSpPr>
          <p:spPr>
            <a:xfrm>
              <a:off x="3807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4" name="Google Shape;26334;p18"/>
            <p:cNvSpPr/>
            <p:nvPr/>
          </p:nvSpPr>
          <p:spPr>
            <a:xfrm>
              <a:off x="4825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5" name="Google Shape;26335;p18"/>
            <p:cNvSpPr/>
            <p:nvPr/>
          </p:nvSpPr>
          <p:spPr>
            <a:xfrm>
              <a:off x="58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6" name="Google Shape;26336;p18"/>
            <p:cNvSpPr/>
            <p:nvPr/>
          </p:nvSpPr>
          <p:spPr>
            <a:xfrm>
              <a:off x="68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7" name="Google Shape;26337;p18"/>
            <p:cNvSpPr/>
            <p:nvPr/>
          </p:nvSpPr>
          <p:spPr>
            <a:xfrm>
              <a:off x="7873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8" name="Google Shape;26338;p18"/>
            <p:cNvSpPr/>
            <p:nvPr/>
          </p:nvSpPr>
          <p:spPr>
            <a:xfrm>
              <a:off x="8888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9" name="Google Shape;26339;p18"/>
            <p:cNvSpPr/>
            <p:nvPr/>
          </p:nvSpPr>
          <p:spPr>
            <a:xfrm>
              <a:off x="99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0" name="Google Shape;26340;p18"/>
            <p:cNvSpPr/>
            <p:nvPr/>
          </p:nvSpPr>
          <p:spPr>
            <a:xfrm>
              <a:off x="10918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1" name="Google Shape;26341;p18"/>
            <p:cNvSpPr/>
            <p:nvPr/>
          </p:nvSpPr>
          <p:spPr>
            <a:xfrm>
              <a:off x="11936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2" name="Google Shape;26342;p18"/>
            <p:cNvSpPr/>
            <p:nvPr/>
          </p:nvSpPr>
          <p:spPr>
            <a:xfrm>
              <a:off x="12951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3" name="Google Shape;26343;p18"/>
            <p:cNvSpPr/>
            <p:nvPr/>
          </p:nvSpPr>
          <p:spPr>
            <a:xfrm>
              <a:off x="13966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4" name="Google Shape;26344;p18"/>
            <p:cNvSpPr/>
            <p:nvPr/>
          </p:nvSpPr>
          <p:spPr>
            <a:xfrm>
              <a:off x="1498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5" name="Google Shape;26345;p18"/>
            <p:cNvSpPr/>
            <p:nvPr/>
          </p:nvSpPr>
          <p:spPr>
            <a:xfrm>
              <a:off x="15999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6" name="Google Shape;26346;p18"/>
            <p:cNvSpPr/>
            <p:nvPr/>
          </p:nvSpPr>
          <p:spPr>
            <a:xfrm>
              <a:off x="1701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7" name="Google Shape;26347;p18"/>
            <p:cNvSpPr/>
            <p:nvPr/>
          </p:nvSpPr>
          <p:spPr>
            <a:xfrm>
              <a:off x="18029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8" name="Google Shape;26348;p18"/>
            <p:cNvSpPr/>
            <p:nvPr/>
          </p:nvSpPr>
          <p:spPr>
            <a:xfrm>
              <a:off x="19044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9" name="Google Shape;26349;p18"/>
            <p:cNvSpPr/>
            <p:nvPr/>
          </p:nvSpPr>
          <p:spPr>
            <a:xfrm>
              <a:off x="20062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0" name="Google Shape;26350;p18"/>
            <p:cNvSpPr/>
            <p:nvPr/>
          </p:nvSpPr>
          <p:spPr>
            <a:xfrm>
              <a:off x="210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1" name="Google Shape;26351;p18"/>
            <p:cNvSpPr/>
            <p:nvPr/>
          </p:nvSpPr>
          <p:spPr>
            <a:xfrm>
              <a:off x="220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2" name="Google Shape;26352;p18"/>
            <p:cNvSpPr/>
            <p:nvPr/>
          </p:nvSpPr>
          <p:spPr>
            <a:xfrm>
              <a:off x="23110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3" name="Google Shape;26353;p18"/>
            <p:cNvSpPr/>
            <p:nvPr/>
          </p:nvSpPr>
          <p:spPr>
            <a:xfrm>
              <a:off x="241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4" name="Google Shape;26354;p18"/>
            <p:cNvSpPr/>
            <p:nvPr/>
          </p:nvSpPr>
          <p:spPr>
            <a:xfrm>
              <a:off x="251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5" name="Google Shape;26355;p18"/>
            <p:cNvSpPr/>
            <p:nvPr/>
          </p:nvSpPr>
          <p:spPr>
            <a:xfrm>
              <a:off x="261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6" name="Google Shape;26356;p18"/>
            <p:cNvSpPr/>
            <p:nvPr/>
          </p:nvSpPr>
          <p:spPr>
            <a:xfrm>
              <a:off x="271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7" name="Google Shape;26357;p18"/>
            <p:cNvSpPr/>
            <p:nvPr/>
          </p:nvSpPr>
          <p:spPr>
            <a:xfrm>
              <a:off x="281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8" name="Google Shape;26358;p18"/>
            <p:cNvSpPr/>
            <p:nvPr/>
          </p:nvSpPr>
          <p:spPr>
            <a:xfrm>
              <a:off x="292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9" name="Google Shape;26359;p18"/>
            <p:cNvSpPr/>
            <p:nvPr/>
          </p:nvSpPr>
          <p:spPr>
            <a:xfrm>
              <a:off x="302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0" name="Google Shape;26360;p18"/>
            <p:cNvSpPr/>
            <p:nvPr/>
          </p:nvSpPr>
          <p:spPr>
            <a:xfrm>
              <a:off x="312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1" name="Google Shape;26361;p18"/>
            <p:cNvSpPr/>
            <p:nvPr/>
          </p:nvSpPr>
          <p:spPr>
            <a:xfrm>
              <a:off x="322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2" name="Google Shape;26362;p18"/>
            <p:cNvSpPr/>
            <p:nvPr/>
          </p:nvSpPr>
          <p:spPr>
            <a:xfrm>
              <a:off x="33266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3" name="Google Shape;26363;p18"/>
            <p:cNvSpPr/>
            <p:nvPr/>
          </p:nvSpPr>
          <p:spPr>
            <a:xfrm>
              <a:off x="342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4" name="Google Shape;26364;p18"/>
            <p:cNvSpPr/>
            <p:nvPr/>
          </p:nvSpPr>
          <p:spPr>
            <a:xfrm>
              <a:off x="352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5" name="Google Shape;26365;p18"/>
            <p:cNvSpPr/>
            <p:nvPr/>
          </p:nvSpPr>
          <p:spPr>
            <a:xfrm>
              <a:off x="363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6" name="Google Shape;26366;p18"/>
            <p:cNvSpPr/>
            <p:nvPr/>
          </p:nvSpPr>
          <p:spPr>
            <a:xfrm>
              <a:off x="373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7" name="Google Shape;26367;p18"/>
            <p:cNvSpPr/>
            <p:nvPr/>
          </p:nvSpPr>
          <p:spPr>
            <a:xfrm>
              <a:off x="3834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8" name="Google Shape;26368;p18"/>
            <p:cNvSpPr/>
            <p:nvPr/>
          </p:nvSpPr>
          <p:spPr>
            <a:xfrm>
              <a:off x="393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9" name="Google Shape;26369;p18"/>
            <p:cNvSpPr/>
            <p:nvPr/>
          </p:nvSpPr>
          <p:spPr>
            <a:xfrm>
              <a:off x="403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0" name="Google Shape;26370;p18"/>
            <p:cNvSpPr/>
            <p:nvPr/>
          </p:nvSpPr>
          <p:spPr>
            <a:xfrm>
              <a:off x="413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1" name="Google Shape;26371;p18"/>
            <p:cNvSpPr/>
            <p:nvPr/>
          </p:nvSpPr>
          <p:spPr>
            <a:xfrm>
              <a:off x="42407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2" name="Google Shape;26372;p18"/>
            <p:cNvSpPr/>
            <p:nvPr/>
          </p:nvSpPr>
          <p:spPr>
            <a:xfrm>
              <a:off x="434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3" name="Google Shape;26373;p18"/>
            <p:cNvSpPr/>
            <p:nvPr/>
          </p:nvSpPr>
          <p:spPr>
            <a:xfrm>
              <a:off x="444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4" name="Google Shape;26374;p18"/>
            <p:cNvSpPr/>
            <p:nvPr/>
          </p:nvSpPr>
          <p:spPr>
            <a:xfrm>
              <a:off x="45455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5" name="Google Shape;26375;p18"/>
            <p:cNvSpPr/>
            <p:nvPr/>
          </p:nvSpPr>
          <p:spPr>
            <a:xfrm>
              <a:off x="464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6" name="Google Shape;26376;p18"/>
            <p:cNvSpPr/>
            <p:nvPr/>
          </p:nvSpPr>
          <p:spPr>
            <a:xfrm>
              <a:off x="474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7" name="Google Shape;26377;p18"/>
            <p:cNvSpPr/>
            <p:nvPr/>
          </p:nvSpPr>
          <p:spPr>
            <a:xfrm>
              <a:off x="485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8" name="Google Shape;26378;p18"/>
            <p:cNvSpPr/>
            <p:nvPr/>
          </p:nvSpPr>
          <p:spPr>
            <a:xfrm>
              <a:off x="495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9" name="Google Shape;26379;p18"/>
            <p:cNvSpPr/>
            <p:nvPr/>
          </p:nvSpPr>
          <p:spPr>
            <a:xfrm>
              <a:off x="505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0" name="Google Shape;26380;p18"/>
            <p:cNvSpPr/>
            <p:nvPr/>
          </p:nvSpPr>
          <p:spPr>
            <a:xfrm>
              <a:off x="515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1" name="Google Shape;26381;p18"/>
            <p:cNvSpPr/>
            <p:nvPr/>
          </p:nvSpPr>
          <p:spPr>
            <a:xfrm>
              <a:off x="52566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2" name="Google Shape;26382;p18"/>
            <p:cNvSpPr/>
            <p:nvPr/>
          </p:nvSpPr>
          <p:spPr>
            <a:xfrm>
              <a:off x="535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3" name="Google Shape;26383;p18"/>
            <p:cNvSpPr/>
            <p:nvPr/>
          </p:nvSpPr>
          <p:spPr>
            <a:xfrm>
              <a:off x="545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4" name="Google Shape;26384;p18"/>
            <p:cNvSpPr/>
            <p:nvPr/>
          </p:nvSpPr>
          <p:spPr>
            <a:xfrm>
              <a:off x="556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5" name="Google Shape;26385;p18"/>
            <p:cNvSpPr/>
            <p:nvPr/>
          </p:nvSpPr>
          <p:spPr>
            <a:xfrm>
              <a:off x="566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6" name="Google Shape;26386;p18"/>
            <p:cNvSpPr/>
            <p:nvPr/>
          </p:nvSpPr>
          <p:spPr>
            <a:xfrm>
              <a:off x="57644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7" name="Google Shape;26387;p18"/>
            <p:cNvSpPr/>
            <p:nvPr/>
          </p:nvSpPr>
          <p:spPr>
            <a:xfrm>
              <a:off x="586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8" name="Google Shape;26388;p18"/>
            <p:cNvSpPr/>
            <p:nvPr/>
          </p:nvSpPr>
          <p:spPr>
            <a:xfrm>
              <a:off x="596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9" name="Google Shape;26389;p18"/>
            <p:cNvSpPr/>
            <p:nvPr/>
          </p:nvSpPr>
          <p:spPr>
            <a:xfrm>
              <a:off x="606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0" name="Google Shape;26390;p18"/>
            <p:cNvSpPr/>
            <p:nvPr/>
          </p:nvSpPr>
          <p:spPr>
            <a:xfrm>
              <a:off x="61710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1" name="Google Shape;26391;p18"/>
            <p:cNvSpPr/>
            <p:nvPr/>
          </p:nvSpPr>
          <p:spPr>
            <a:xfrm>
              <a:off x="627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2" name="Google Shape;26392;p18"/>
            <p:cNvSpPr/>
            <p:nvPr/>
          </p:nvSpPr>
          <p:spPr>
            <a:xfrm>
              <a:off x="637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3" name="Google Shape;26393;p18"/>
            <p:cNvSpPr/>
            <p:nvPr/>
          </p:nvSpPr>
          <p:spPr>
            <a:xfrm>
              <a:off x="64755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4" name="Google Shape;26394;p18"/>
            <p:cNvSpPr/>
            <p:nvPr/>
          </p:nvSpPr>
          <p:spPr>
            <a:xfrm>
              <a:off x="657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5" name="Google Shape;26395;p18"/>
            <p:cNvSpPr/>
            <p:nvPr/>
          </p:nvSpPr>
          <p:spPr>
            <a:xfrm>
              <a:off x="667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6" name="Google Shape;26396;p18"/>
            <p:cNvSpPr/>
            <p:nvPr/>
          </p:nvSpPr>
          <p:spPr>
            <a:xfrm>
              <a:off x="678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7" name="Google Shape;26397;p18"/>
            <p:cNvSpPr/>
            <p:nvPr/>
          </p:nvSpPr>
          <p:spPr>
            <a:xfrm>
              <a:off x="6881800" y="1976575"/>
              <a:ext cx="52700" cy="52400"/>
            </a:xfrm>
            <a:custGeom>
              <a:avLst/>
              <a:gdLst/>
              <a:ahLst/>
              <a:cxnLst/>
              <a:rect l="l" t="t" r="r" b="b"/>
              <a:pathLst>
                <a:path w="2108" h="2096" extrusionOk="0">
                  <a:moveTo>
                    <a:pt x="1060" y="0"/>
                  </a:moveTo>
                  <a:cubicBezTo>
                    <a:pt x="477" y="0"/>
                    <a:pt x="1" y="464"/>
                    <a:pt x="1" y="1048"/>
                  </a:cubicBezTo>
                  <a:cubicBezTo>
                    <a:pt x="1"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8" name="Google Shape;26398;p18"/>
            <p:cNvSpPr/>
            <p:nvPr/>
          </p:nvSpPr>
          <p:spPr>
            <a:xfrm>
              <a:off x="698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9" name="Google Shape;26399;p18"/>
            <p:cNvSpPr/>
            <p:nvPr/>
          </p:nvSpPr>
          <p:spPr>
            <a:xfrm>
              <a:off x="708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0" name="Google Shape;26400;p18"/>
            <p:cNvSpPr/>
            <p:nvPr/>
          </p:nvSpPr>
          <p:spPr>
            <a:xfrm>
              <a:off x="7186600" y="1976575"/>
              <a:ext cx="52400" cy="52400"/>
            </a:xfrm>
            <a:custGeom>
              <a:avLst/>
              <a:gdLst/>
              <a:ahLst/>
              <a:cxnLst/>
              <a:rect l="l" t="t" r="r" b="b"/>
              <a:pathLst>
                <a:path w="2096" h="2096" extrusionOk="0">
                  <a:moveTo>
                    <a:pt x="1048" y="0"/>
                  </a:moveTo>
                  <a:cubicBezTo>
                    <a:pt x="477" y="0"/>
                    <a:pt x="1" y="464"/>
                    <a:pt x="1" y="1048"/>
                  </a:cubicBezTo>
                  <a:cubicBezTo>
                    <a:pt x="1"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1" name="Google Shape;26401;p18"/>
            <p:cNvSpPr/>
            <p:nvPr/>
          </p:nvSpPr>
          <p:spPr>
            <a:xfrm>
              <a:off x="728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2" name="Google Shape;26402;p18"/>
            <p:cNvSpPr/>
            <p:nvPr/>
          </p:nvSpPr>
          <p:spPr>
            <a:xfrm>
              <a:off x="27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3" name="Google Shape;26403;p18"/>
            <p:cNvSpPr/>
            <p:nvPr/>
          </p:nvSpPr>
          <p:spPr>
            <a:xfrm>
              <a:off x="3807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4" name="Google Shape;26404;p18"/>
            <p:cNvSpPr/>
            <p:nvPr/>
          </p:nvSpPr>
          <p:spPr>
            <a:xfrm>
              <a:off x="4825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5" name="Google Shape;26405;p18"/>
            <p:cNvSpPr/>
            <p:nvPr/>
          </p:nvSpPr>
          <p:spPr>
            <a:xfrm>
              <a:off x="58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6" name="Google Shape;26406;p18"/>
            <p:cNvSpPr/>
            <p:nvPr/>
          </p:nvSpPr>
          <p:spPr>
            <a:xfrm>
              <a:off x="68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7" name="Google Shape;26407;p18"/>
            <p:cNvSpPr/>
            <p:nvPr/>
          </p:nvSpPr>
          <p:spPr>
            <a:xfrm>
              <a:off x="7873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8" name="Google Shape;26408;p18"/>
            <p:cNvSpPr/>
            <p:nvPr/>
          </p:nvSpPr>
          <p:spPr>
            <a:xfrm>
              <a:off x="8888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9" name="Google Shape;26409;p18"/>
            <p:cNvSpPr/>
            <p:nvPr/>
          </p:nvSpPr>
          <p:spPr>
            <a:xfrm>
              <a:off x="99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0" name="Google Shape;26410;p18"/>
            <p:cNvSpPr/>
            <p:nvPr/>
          </p:nvSpPr>
          <p:spPr>
            <a:xfrm>
              <a:off x="10918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1" name="Google Shape;26411;p18"/>
            <p:cNvSpPr/>
            <p:nvPr/>
          </p:nvSpPr>
          <p:spPr>
            <a:xfrm>
              <a:off x="11936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2" name="Google Shape;26412;p18"/>
            <p:cNvSpPr/>
            <p:nvPr/>
          </p:nvSpPr>
          <p:spPr>
            <a:xfrm>
              <a:off x="12951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3" name="Google Shape;26413;p18"/>
            <p:cNvSpPr/>
            <p:nvPr/>
          </p:nvSpPr>
          <p:spPr>
            <a:xfrm>
              <a:off x="13966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4" name="Google Shape;26414;p18"/>
            <p:cNvSpPr/>
            <p:nvPr/>
          </p:nvSpPr>
          <p:spPr>
            <a:xfrm>
              <a:off x="1498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5" name="Google Shape;26415;p18"/>
            <p:cNvSpPr/>
            <p:nvPr/>
          </p:nvSpPr>
          <p:spPr>
            <a:xfrm>
              <a:off x="15999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6" name="Google Shape;26416;p18"/>
            <p:cNvSpPr/>
            <p:nvPr/>
          </p:nvSpPr>
          <p:spPr>
            <a:xfrm>
              <a:off x="1701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7" name="Google Shape;26417;p18"/>
            <p:cNvSpPr/>
            <p:nvPr/>
          </p:nvSpPr>
          <p:spPr>
            <a:xfrm>
              <a:off x="18029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8" name="Google Shape;26418;p18"/>
            <p:cNvSpPr/>
            <p:nvPr/>
          </p:nvSpPr>
          <p:spPr>
            <a:xfrm>
              <a:off x="19044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9" name="Google Shape;26419;p18"/>
            <p:cNvSpPr/>
            <p:nvPr/>
          </p:nvSpPr>
          <p:spPr>
            <a:xfrm>
              <a:off x="20062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0" name="Google Shape;26420;p18"/>
            <p:cNvSpPr/>
            <p:nvPr/>
          </p:nvSpPr>
          <p:spPr>
            <a:xfrm>
              <a:off x="210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1" name="Google Shape;26421;p18"/>
            <p:cNvSpPr/>
            <p:nvPr/>
          </p:nvSpPr>
          <p:spPr>
            <a:xfrm>
              <a:off x="220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2" name="Google Shape;26422;p18"/>
            <p:cNvSpPr/>
            <p:nvPr/>
          </p:nvSpPr>
          <p:spPr>
            <a:xfrm>
              <a:off x="23110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3" name="Google Shape;26423;p18"/>
            <p:cNvSpPr/>
            <p:nvPr/>
          </p:nvSpPr>
          <p:spPr>
            <a:xfrm>
              <a:off x="241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4" name="Google Shape;26424;p18"/>
            <p:cNvSpPr/>
            <p:nvPr/>
          </p:nvSpPr>
          <p:spPr>
            <a:xfrm>
              <a:off x="251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5" name="Google Shape;26425;p18"/>
            <p:cNvSpPr/>
            <p:nvPr/>
          </p:nvSpPr>
          <p:spPr>
            <a:xfrm>
              <a:off x="261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6" name="Google Shape;26426;p18"/>
            <p:cNvSpPr/>
            <p:nvPr/>
          </p:nvSpPr>
          <p:spPr>
            <a:xfrm>
              <a:off x="271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7" name="Google Shape;26427;p18"/>
            <p:cNvSpPr/>
            <p:nvPr/>
          </p:nvSpPr>
          <p:spPr>
            <a:xfrm>
              <a:off x="281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8" name="Google Shape;26428;p18"/>
            <p:cNvSpPr/>
            <p:nvPr/>
          </p:nvSpPr>
          <p:spPr>
            <a:xfrm>
              <a:off x="292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9" name="Google Shape;26429;p18"/>
            <p:cNvSpPr/>
            <p:nvPr/>
          </p:nvSpPr>
          <p:spPr>
            <a:xfrm>
              <a:off x="302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0" name="Google Shape;26430;p18"/>
            <p:cNvSpPr/>
            <p:nvPr/>
          </p:nvSpPr>
          <p:spPr>
            <a:xfrm>
              <a:off x="312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1" name="Google Shape;26431;p18"/>
            <p:cNvSpPr/>
            <p:nvPr/>
          </p:nvSpPr>
          <p:spPr>
            <a:xfrm>
              <a:off x="322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2" name="Google Shape;26432;p18"/>
            <p:cNvSpPr/>
            <p:nvPr/>
          </p:nvSpPr>
          <p:spPr>
            <a:xfrm>
              <a:off x="33266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3" name="Google Shape;26433;p18"/>
            <p:cNvSpPr/>
            <p:nvPr/>
          </p:nvSpPr>
          <p:spPr>
            <a:xfrm>
              <a:off x="342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4" name="Google Shape;26434;p18"/>
            <p:cNvSpPr/>
            <p:nvPr/>
          </p:nvSpPr>
          <p:spPr>
            <a:xfrm>
              <a:off x="352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5" name="Google Shape;26435;p18"/>
            <p:cNvSpPr/>
            <p:nvPr/>
          </p:nvSpPr>
          <p:spPr>
            <a:xfrm>
              <a:off x="363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6" name="Google Shape;26436;p18"/>
            <p:cNvSpPr/>
            <p:nvPr/>
          </p:nvSpPr>
          <p:spPr>
            <a:xfrm>
              <a:off x="373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7" name="Google Shape;26437;p18"/>
            <p:cNvSpPr/>
            <p:nvPr/>
          </p:nvSpPr>
          <p:spPr>
            <a:xfrm>
              <a:off x="3834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8" name="Google Shape;26438;p18"/>
            <p:cNvSpPr/>
            <p:nvPr/>
          </p:nvSpPr>
          <p:spPr>
            <a:xfrm>
              <a:off x="393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9" name="Google Shape;26439;p18"/>
            <p:cNvSpPr/>
            <p:nvPr/>
          </p:nvSpPr>
          <p:spPr>
            <a:xfrm>
              <a:off x="403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0" name="Google Shape;26440;p18"/>
            <p:cNvSpPr/>
            <p:nvPr/>
          </p:nvSpPr>
          <p:spPr>
            <a:xfrm>
              <a:off x="413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1" name="Google Shape;26441;p18"/>
            <p:cNvSpPr/>
            <p:nvPr/>
          </p:nvSpPr>
          <p:spPr>
            <a:xfrm>
              <a:off x="42407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2" name="Google Shape;26442;p18"/>
            <p:cNvSpPr/>
            <p:nvPr/>
          </p:nvSpPr>
          <p:spPr>
            <a:xfrm>
              <a:off x="434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3" name="Google Shape;26443;p18"/>
            <p:cNvSpPr/>
            <p:nvPr/>
          </p:nvSpPr>
          <p:spPr>
            <a:xfrm>
              <a:off x="444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4" name="Google Shape;26444;p18"/>
            <p:cNvSpPr/>
            <p:nvPr/>
          </p:nvSpPr>
          <p:spPr>
            <a:xfrm>
              <a:off x="45455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5" name="Google Shape;26445;p18"/>
            <p:cNvSpPr/>
            <p:nvPr/>
          </p:nvSpPr>
          <p:spPr>
            <a:xfrm>
              <a:off x="464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6" name="Google Shape;26446;p18"/>
            <p:cNvSpPr/>
            <p:nvPr/>
          </p:nvSpPr>
          <p:spPr>
            <a:xfrm>
              <a:off x="474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7" name="Google Shape;26447;p18"/>
            <p:cNvSpPr/>
            <p:nvPr/>
          </p:nvSpPr>
          <p:spPr>
            <a:xfrm>
              <a:off x="485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8" name="Google Shape;26448;p18"/>
            <p:cNvSpPr/>
            <p:nvPr/>
          </p:nvSpPr>
          <p:spPr>
            <a:xfrm>
              <a:off x="495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9" name="Google Shape;26449;p18"/>
            <p:cNvSpPr/>
            <p:nvPr/>
          </p:nvSpPr>
          <p:spPr>
            <a:xfrm>
              <a:off x="505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0" name="Google Shape;26450;p18"/>
            <p:cNvSpPr/>
            <p:nvPr/>
          </p:nvSpPr>
          <p:spPr>
            <a:xfrm>
              <a:off x="515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1" name="Google Shape;26451;p18"/>
            <p:cNvSpPr/>
            <p:nvPr/>
          </p:nvSpPr>
          <p:spPr>
            <a:xfrm>
              <a:off x="52566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2" name="Google Shape;26452;p18"/>
            <p:cNvSpPr/>
            <p:nvPr/>
          </p:nvSpPr>
          <p:spPr>
            <a:xfrm>
              <a:off x="535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3" name="Google Shape;26453;p18"/>
            <p:cNvSpPr/>
            <p:nvPr/>
          </p:nvSpPr>
          <p:spPr>
            <a:xfrm>
              <a:off x="545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4" name="Google Shape;26454;p18"/>
            <p:cNvSpPr/>
            <p:nvPr/>
          </p:nvSpPr>
          <p:spPr>
            <a:xfrm>
              <a:off x="556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5" name="Google Shape;26455;p18"/>
            <p:cNvSpPr/>
            <p:nvPr/>
          </p:nvSpPr>
          <p:spPr>
            <a:xfrm>
              <a:off x="566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6" name="Google Shape;26456;p18"/>
            <p:cNvSpPr/>
            <p:nvPr/>
          </p:nvSpPr>
          <p:spPr>
            <a:xfrm>
              <a:off x="57644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7" name="Google Shape;26457;p18"/>
            <p:cNvSpPr/>
            <p:nvPr/>
          </p:nvSpPr>
          <p:spPr>
            <a:xfrm>
              <a:off x="586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8" name="Google Shape;26458;p18"/>
            <p:cNvSpPr/>
            <p:nvPr/>
          </p:nvSpPr>
          <p:spPr>
            <a:xfrm>
              <a:off x="596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9" name="Google Shape;26459;p18"/>
            <p:cNvSpPr/>
            <p:nvPr/>
          </p:nvSpPr>
          <p:spPr>
            <a:xfrm>
              <a:off x="606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0" name="Google Shape;26460;p18"/>
            <p:cNvSpPr/>
            <p:nvPr/>
          </p:nvSpPr>
          <p:spPr>
            <a:xfrm>
              <a:off x="61710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1" name="Google Shape;26461;p18"/>
            <p:cNvSpPr/>
            <p:nvPr/>
          </p:nvSpPr>
          <p:spPr>
            <a:xfrm>
              <a:off x="627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2" name="Google Shape;26462;p18"/>
            <p:cNvSpPr/>
            <p:nvPr/>
          </p:nvSpPr>
          <p:spPr>
            <a:xfrm>
              <a:off x="637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3" name="Google Shape;26463;p18"/>
            <p:cNvSpPr/>
            <p:nvPr/>
          </p:nvSpPr>
          <p:spPr>
            <a:xfrm>
              <a:off x="64755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4" name="Google Shape;26464;p18"/>
            <p:cNvSpPr/>
            <p:nvPr/>
          </p:nvSpPr>
          <p:spPr>
            <a:xfrm>
              <a:off x="657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5" name="Google Shape;26465;p18"/>
            <p:cNvSpPr/>
            <p:nvPr/>
          </p:nvSpPr>
          <p:spPr>
            <a:xfrm>
              <a:off x="667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6" name="Google Shape;26466;p18"/>
            <p:cNvSpPr/>
            <p:nvPr/>
          </p:nvSpPr>
          <p:spPr>
            <a:xfrm>
              <a:off x="678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7" name="Google Shape;26467;p18"/>
            <p:cNvSpPr/>
            <p:nvPr/>
          </p:nvSpPr>
          <p:spPr>
            <a:xfrm>
              <a:off x="6881800" y="2131650"/>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8" name="Google Shape;26468;p18"/>
            <p:cNvSpPr/>
            <p:nvPr/>
          </p:nvSpPr>
          <p:spPr>
            <a:xfrm>
              <a:off x="698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9" name="Google Shape;26469;p18"/>
            <p:cNvSpPr/>
            <p:nvPr/>
          </p:nvSpPr>
          <p:spPr>
            <a:xfrm>
              <a:off x="708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0" name="Google Shape;26470;p18"/>
            <p:cNvSpPr/>
            <p:nvPr/>
          </p:nvSpPr>
          <p:spPr>
            <a:xfrm>
              <a:off x="7186600" y="2131650"/>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1" name="Google Shape;26471;p18"/>
            <p:cNvSpPr/>
            <p:nvPr/>
          </p:nvSpPr>
          <p:spPr>
            <a:xfrm>
              <a:off x="728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2" name="Google Shape;26472;p18"/>
            <p:cNvSpPr/>
            <p:nvPr/>
          </p:nvSpPr>
          <p:spPr>
            <a:xfrm>
              <a:off x="27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3" name="Google Shape;26473;p18"/>
            <p:cNvSpPr/>
            <p:nvPr/>
          </p:nvSpPr>
          <p:spPr>
            <a:xfrm>
              <a:off x="3807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4" name="Google Shape;26474;p18"/>
            <p:cNvSpPr/>
            <p:nvPr/>
          </p:nvSpPr>
          <p:spPr>
            <a:xfrm>
              <a:off x="4825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5" name="Google Shape;26475;p18"/>
            <p:cNvSpPr/>
            <p:nvPr/>
          </p:nvSpPr>
          <p:spPr>
            <a:xfrm>
              <a:off x="58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6" name="Google Shape;26476;p18"/>
            <p:cNvSpPr/>
            <p:nvPr/>
          </p:nvSpPr>
          <p:spPr>
            <a:xfrm>
              <a:off x="68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7" name="Google Shape;26477;p18"/>
            <p:cNvSpPr/>
            <p:nvPr/>
          </p:nvSpPr>
          <p:spPr>
            <a:xfrm>
              <a:off x="7873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8" name="Google Shape;26478;p18"/>
            <p:cNvSpPr/>
            <p:nvPr/>
          </p:nvSpPr>
          <p:spPr>
            <a:xfrm>
              <a:off x="8888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9" name="Google Shape;26479;p18"/>
            <p:cNvSpPr/>
            <p:nvPr/>
          </p:nvSpPr>
          <p:spPr>
            <a:xfrm>
              <a:off x="99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0" name="Google Shape;26480;p18"/>
            <p:cNvSpPr/>
            <p:nvPr/>
          </p:nvSpPr>
          <p:spPr>
            <a:xfrm>
              <a:off x="10918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1" name="Google Shape;26481;p18"/>
            <p:cNvSpPr/>
            <p:nvPr/>
          </p:nvSpPr>
          <p:spPr>
            <a:xfrm>
              <a:off x="11936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2" name="Google Shape;26482;p18"/>
            <p:cNvSpPr/>
            <p:nvPr/>
          </p:nvSpPr>
          <p:spPr>
            <a:xfrm>
              <a:off x="12951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3" name="Google Shape;26483;p18"/>
            <p:cNvSpPr/>
            <p:nvPr/>
          </p:nvSpPr>
          <p:spPr>
            <a:xfrm>
              <a:off x="13966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4" name="Google Shape;26484;p18"/>
            <p:cNvSpPr/>
            <p:nvPr/>
          </p:nvSpPr>
          <p:spPr>
            <a:xfrm>
              <a:off x="1498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5" name="Google Shape;26485;p18"/>
            <p:cNvSpPr/>
            <p:nvPr/>
          </p:nvSpPr>
          <p:spPr>
            <a:xfrm>
              <a:off x="15999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6" name="Google Shape;26486;p18"/>
            <p:cNvSpPr/>
            <p:nvPr/>
          </p:nvSpPr>
          <p:spPr>
            <a:xfrm>
              <a:off x="1701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7" name="Google Shape;26487;p18"/>
            <p:cNvSpPr/>
            <p:nvPr/>
          </p:nvSpPr>
          <p:spPr>
            <a:xfrm>
              <a:off x="18029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8" name="Google Shape;26488;p18"/>
            <p:cNvSpPr/>
            <p:nvPr/>
          </p:nvSpPr>
          <p:spPr>
            <a:xfrm>
              <a:off x="19044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9" name="Google Shape;26489;p18"/>
            <p:cNvSpPr/>
            <p:nvPr/>
          </p:nvSpPr>
          <p:spPr>
            <a:xfrm>
              <a:off x="20062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0" name="Google Shape;26490;p18"/>
            <p:cNvSpPr/>
            <p:nvPr/>
          </p:nvSpPr>
          <p:spPr>
            <a:xfrm>
              <a:off x="210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1" name="Google Shape;26491;p18"/>
            <p:cNvSpPr/>
            <p:nvPr/>
          </p:nvSpPr>
          <p:spPr>
            <a:xfrm>
              <a:off x="220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2" name="Google Shape;26492;p18"/>
            <p:cNvSpPr/>
            <p:nvPr/>
          </p:nvSpPr>
          <p:spPr>
            <a:xfrm>
              <a:off x="23110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3" name="Google Shape;26493;p18"/>
            <p:cNvSpPr/>
            <p:nvPr/>
          </p:nvSpPr>
          <p:spPr>
            <a:xfrm>
              <a:off x="241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4" name="Google Shape;26494;p18"/>
            <p:cNvSpPr/>
            <p:nvPr/>
          </p:nvSpPr>
          <p:spPr>
            <a:xfrm>
              <a:off x="251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5" name="Google Shape;26495;p18"/>
            <p:cNvSpPr/>
            <p:nvPr/>
          </p:nvSpPr>
          <p:spPr>
            <a:xfrm>
              <a:off x="261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6" name="Google Shape;26496;p18"/>
            <p:cNvSpPr/>
            <p:nvPr/>
          </p:nvSpPr>
          <p:spPr>
            <a:xfrm>
              <a:off x="271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7" name="Google Shape;26497;p18"/>
            <p:cNvSpPr/>
            <p:nvPr/>
          </p:nvSpPr>
          <p:spPr>
            <a:xfrm>
              <a:off x="281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8" name="Google Shape;26498;p18"/>
            <p:cNvSpPr/>
            <p:nvPr/>
          </p:nvSpPr>
          <p:spPr>
            <a:xfrm>
              <a:off x="292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9" name="Google Shape;26499;p18"/>
            <p:cNvSpPr/>
            <p:nvPr/>
          </p:nvSpPr>
          <p:spPr>
            <a:xfrm>
              <a:off x="302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0" name="Google Shape;26500;p18"/>
            <p:cNvSpPr/>
            <p:nvPr/>
          </p:nvSpPr>
          <p:spPr>
            <a:xfrm>
              <a:off x="312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1" name="Google Shape;26501;p18"/>
            <p:cNvSpPr/>
            <p:nvPr/>
          </p:nvSpPr>
          <p:spPr>
            <a:xfrm>
              <a:off x="322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2" name="Google Shape;26502;p18"/>
            <p:cNvSpPr/>
            <p:nvPr/>
          </p:nvSpPr>
          <p:spPr>
            <a:xfrm>
              <a:off x="33266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3" name="Google Shape;26503;p18"/>
            <p:cNvSpPr/>
            <p:nvPr/>
          </p:nvSpPr>
          <p:spPr>
            <a:xfrm>
              <a:off x="342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4" name="Google Shape;26504;p18"/>
            <p:cNvSpPr/>
            <p:nvPr/>
          </p:nvSpPr>
          <p:spPr>
            <a:xfrm>
              <a:off x="352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5" name="Google Shape;26505;p18"/>
            <p:cNvSpPr/>
            <p:nvPr/>
          </p:nvSpPr>
          <p:spPr>
            <a:xfrm>
              <a:off x="363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6" name="Google Shape;26506;p18"/>
            <p:cNvSpPr/>
            <p:nvPr/>
          </p:nvSpPr>
          <p:spPr>
            <a:xfrm>
              <a:off x="373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7" name="Google Shape;26507;p18"/>
            <p:cNvSpPr/>
            <p:nvPr/>
          </p:nvSpPr>
          <p:spPr>
            <a:xfrm>
              <a:off x="3834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8" name="Google Shape;26508;p18"/>
            <p:cNvSpPr/>
            <p:nvPr/>
          </p:nvSpPr>
          <p:spPr>
            <a:xfrm>
              <a:off x="393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9" name="Google Shape;26509;p18"/>
            <p:cNvSpPr/>
            <p:nvPr/>
          </p:nvSpPr>
          <p:spPr>
            <a:xfrm>
              <a:off x="403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0" name="Google Shape;26510;p18"/>
            <p:cNvSpPr/>
            <p:nvPr/>
          </p:nvSpPr>
          <p:spPr>
            <a:xfrm>
              <a:off x="413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1" name="Google Shape;26511;p18"/>
            <p:cNvSpPr/>
            <p:nvPr/>
          </p:nvSpPr>
          <p:spPr>
            <a:xfrm>
              <a:off x="42407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2" name="Google Shape;26512;p18"/>
            <p:cNvSpPr/>
            <p:nvPr/>
          </p:nvSpPr>
          <p:spPr>
            <a:xfrm>
              <a:off x="434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3" name="Google Shape;26513;p18"/>
            <p:cNvSpPr/>
            <p:nvPr/>
          </p:nvSpPr>
          <p:spPr>
            <a:xfrm>
              <a:off x="444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4" name="Google Shape;26514;p18"/>
            <p:cNvSpPr/>
            <p:nvPr/>
          </p:nvSpPr>
          <p:spPr>
            <a:xfrm>
              <a:off x="45455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5" name="Google Shape;26515;p18"/>
            <p:cNvSpPr/>
            <p:nvPr/>
          </p:nvSpPr>
          <p:spPr>
            <a:xfrm>
              <a:off x="464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6" name="Google Shape;26516;p18"/>
            <p:cNvSpPr/>
            <p:nvPr/>
          </p:nvSpPr>
          <p:spPr>
            <a:xfrm>
              <a:off x="474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7" name="Google Shape;26517;p18"/>
            <p:cNvSpPr/>
            <p:nvPr/>
          </p:nvSpPr>
          <p:spPr>
            <a:xfrm>
              <a:off x="485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8" name="Google Shape;26518;p18"/>
            <p:cNvSpPr/>
            <p:nvPr/>
          </p:nvSpPr>
          <p:spPr>
            <a:xfrm>
              <a:off x="495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9" name="Google Shape;26519;p18"/>
            <p:cNvSpPr/>
            <p:nvPr/>
          </p:nvSpPr>
          <p:spPr>
            <a:xfrm>
              <a:off x="505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0" name="Google Shape;26520;p18"/>
            <p:cNvSpPr/>
            <p:nvPr/>
          </p:nvSpPr>
          <p:spPr>
            <a:xfrm>
              <a:off x="515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1" name="Google Shape;26521;p18"/>
            <p:cNvSpPr/>
            <p:nvPr/>
          </p:nvSpPr>
          <p:spPr>
            <a:xfrm>
              <a:off x="52566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2" name="Google Shape;26522;p18"/>
            <p:cNvSpPr/>
            <p:nvPr/>
          </p:nvSpPr>
          <p:spPr>
            <a:xfrm>
              <a:off x="535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3" name="Google Shape;26523;p18"/>
            <p:cNvSpPr/>
            <p:nvPr/>
          </p:nvSpPr>
          <p:spPr>
            <a:xfrm>
              <a:off x="545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4" name="Google Shape;26524;p18"/>
            <p:cNvSpPr/>
            <p:nvPr/>
          </p:nvSpPr>
          <p:spPr>
            <a:xfrm>
              <a:off x="556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5" name="Google Shape;26525;p18"/>
            <p:cNvSpPr/>
            <p:nvPr/>
          </p:nvSpPr>
          <p:spPr>
            <a:xfrm>
              <a:off x="566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6" name="Google Shape;26526;p18"/>
            <p:cNvSpPr/>
            <p:nvPr/>
          </p:nvSpPr>
          <p:spPr>
            <a:xfrm>
              <a:off x="57644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7" name="Google Shape;26527;p18"/>
            <p:cNvSpPr/>
            <p:nvPr/>
          </p:nvSpPr>
          <p:spPr>
            <a:xfrm>
              <a:off x="586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8" name="Google Shape;26528;p18"/>
            <p:cNvSpPr/>
            <p:nvPr/>
          </p:nvSpPr>
          <p:spPr>
            <a:xfrm>
              <a:off x="596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9" name="Google Shape;26529;p18"/>
            <p:cNvSpPr/>
            <p:nvPr/>
          </p:nvSpPr>
          <p:spPr>
            <a:xfrm>
              <a:off x="606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0" name="Google Shape;26530;p18"/>
            <p:cNvSpPr/>
            <p:nvPr/>
          </p:nvSpPr>
          <p:spPr>
            <a:xfrm>
              <a:off x="61710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1" name="Google Shape;26531;p18"/>
            <p:cNvSpPr/>
            <p:nvPr/>
          </p:nvSpPr>
          <p:spPr>
            <a:xfrm>
              <a:off x="627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2" name="Google Shape;26532;p18"/>
            <p:cNvSpPr/>
            <p:nvPr/>
          </p:nvSpPr>
          <p:spPr>
            <a:xfrm>
              <a:off x="637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3" name="Google Shape;26533;p18"/>
            <p:cNvSpPr/>
            <p:nvPr/>
          </p:nvSpPr>
          <p:spPr>
            <a:xfrm>
              <a:off x="64755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4" name="Google Shape;26534;p18"/>
            <p:cNvSpPr/>
            <p:nvPr/>
          </p:nvSpPr>
          <p:spPr>
            <a:xfrm>
              <a:off x="657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5" name="Google Shape;26535;p18"/>
            <p:cNvSpPr/>
            <p:nvPr/>
          </p:nvSpPr>
          <p:spPr>
            <a:xfrm>
              <a:off x="667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6" name="Google Shape;26536;p18"/>
            <p:cNvSpPr/>
            <p:nvPr/>
          </p:nvSpPr>
          <p:spPr>
            <a:xfrm>
              <a:off x="678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7" name="Google Shape;26537;p18"/>
            <p:cNvSpPr/>
            <p:nvPr/>
          </p:nvSpPr>
          <p:spPr>
            <a:xfrm>
              <a:off x="6881800" y="228672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8" name="Google Shape;26538;p18"/>
            <p:cNvSpPr/>
            <p:nvPr/>
          </p:nvSpPr>
          <p:spPr>
            <a:xfrm>
              <a:off x="698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9" name="Google Shape;26539;p18"/>
            <p:cNvSpPr/>
            <p:nvPr/>
          </p:nvSpPr>
          <p:spPr>
            <a:xfrm>
              <a:off x="708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0" name="Google Shape;26540;p18"/>
            <p:cNvSpPr/>
            <p:nvPr/>
          </p:nvSpPr>
          <p:spPr>
            <a:xfrm>
              <a:off x="7186600" y="228672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1" name="Google Shape;26541;p18"/>
            <p:cNvSpPr/>
            <p:nvPr/>
          </p:nvSpPr>
          <p:spPr>
            <a:xfrm>
              <a:off x="728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2" name="Google Shape;26542;p18"/>
            <p:cNvSpPr/>
            <p:nvPr/>
          </p:nvSpPr>
          <p:spPr>
            <a:xfrm>
              <a:off x="27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3" name="Google Shape;26543;p18"/>
            <p:cNvSpPr/>
            <p:nvPr/>
          </p:nvSpPr>
          <p:spPr>
            <a:xfrm>
              <a:off x="3807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4" name="Google Shape;26544;p18"/>
            <p:cNvSpPr/>
            <p:nvPr/>
          </p:nvSpPr>
          <p:spPr>
            <a:xfrm>
              <a:off x="4825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5" name="Google Shape;26545;p18"/>
            <p:cNvSpPr/>
            <p:nvPr/>
          </p:nvSpPr>
          <p:spPr>
            <a:xfrm>
              <a:off x="58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6" name="Google Shape;26546;p18"/>
            <p:cNvSpPr/>
            <p:nvPr/>
          </p:nvSpPr>
          <p:spPr>
            <a:xfrm>
              <a:off x="68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7" name="Google Shape;26547;p18"/>
            <p:cNvSpPr/>
            <p:nvPr/>
          </p:nvSpPr>
          <p:spPr>
            <a:xfrm>
              <a:off x="7873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8" name="Google Shape;26548;p18"/>
            <p:cNvSpPr/>
            <p:nvPr/>
          </p:nvSpPr>
          <p:spPr>
            <a:xfrm>
              <a:off x="8888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9" name="Google Shape;26549;p18"/>
            <p:cNvSpPr/>
            <p:nvPr/>
          </p:nvSpPr>
          <p:spPr>
            <a:xfrm>
              <a:off x="99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0" name="Google Shape;26550;p18"/>
            <p:cNvSpPr/>
            <p:nvPr/>
          </p:nvSpPr>
          <p:spPr>
            <a:xfrm>
              <a:off x="10918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1" name="Google Shape;26551;p18"/>
            <p:cNvSpPr/>
            <p:nvPr/>
          </p:nvSpPr>
          <p:spPr>
            <a:xfrm>
              <a:off x="11936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2" name="Google Shape;26552;p18"/>
            <p:cNvSpPr/>
            <p:nvPr/>
          </p:nvSpPr>
          <p:spPr>
            <a:xfrm>
              <a:off x="12951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3" name="Google Shape;26553;p18"/>
            <p:cNvSpPr/>
            <p:nvPr/>
          </p:nvSpPr>
          <p:spPr>
            <a:xfrm>
              <a:off x="13966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4" name="Google Shape;26554;p18"/>
            <p:cNvSpPr/>
            <p:nvPr/>
          </p:nvSpPr>
          <p:spPr>
            <a:xfrm>
              <a:off x="1498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5" name="Google Shape;26555;p18"/>
            <p:cNvSpPr/>
            <p:nvPr/>
          </p:nvSpPr>
          <p:spPr>
            <a:xfrm>
              <a:off x="15999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6" name="Google Shape;26556;p18"/>
            <p:cNvSpPr/>
            <p:nvPr/>
          </p:nvSpPr>
          <p:spPr>
            <a:xfrm>
              <a:off x="1701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7" name="Google Shape;26557;p18"/>
            <p:cNvSpPr/>
            <p:nvPr/>
          </p:nvSpPr>
          <p:spPr>
            <a:xfrm>
              <a:off x="18029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8" name="Google Shape;26558;p18"/>
            <p:cNvSpPr/>
            <p:nvPr/>
          </p:nvSpPr>
          <p:spPr>
            <a:xfrm>
              <a:off x="19044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9" name="Google Shape;26559;p18"/>
            <p:cNvSpPr/>
            <p:nvPr/>
          </p:nvSpPr>
          <p:spPr>
            <a:xfrm>
              <a:off x="20062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0" name="Google Shape;26560;p18"/>
            <p:cNvSpPr/>
            <p:nvPr/>
          </p:nvSpPr>
          <p:spPr>
            <a:xfrm>
              <a:off x="210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1" name="Google Shape;26561;p18"/>
            <p:cNvSpPr/>
            <p:nvPr/>
          </p:nvSpPr>
          <p:spPr>
            <a:xfrm>
              <a:off x="220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2" name="Google Shape;26562;p18"/>
            <p:cNvSpPr/>
            <p:nvPr/>
          </p:nvSpPr>
          <p:spPr>
            <a:xfrm>
              <a:off x="23110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3" name="Google Shape;26563;p18"/>
            <p:cNvSpPr/>
            <p:nvPr/>
          </p:nvSpPr>
          <p:spPr>
            <a:xfrm>
              <a:off x="241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4" name="Google Shape;26564;p18"/>
            <p:cNvSpPr/>
            <p:nvPr/>
          </p:nvSpPr>
          <p:spPr>
            <a:xfrm>
              <a:off x="251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5" name="Google Shape;26565;p18"/>
            <p:cNvSpPr/>
            <p:nvPr/>
          </p:nvSpPr>
          <p:spPr>
            <a:xfrm>
              <a:off x="261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6" name="Google Shape;26566;p18"/>
            <p:cNvSpPr/>
            <p:nvPr/>
          </p:nvSpPr>
          <p:spPr>
            <a:xfrm>
              <a:off x="271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7" name="Google Shape;26567;p18"/>
            <p:cNvSpPr/>
            <p:nvPr/>
          </p:nvSpPr>
          <p:spPr>
            <a:xfrm>
              <a:off x="281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8" name="Google Shape;26568;p18"/>
            <p:cNvSpPr/>
            <p:nvPr/>
          </p:nvSpPr>
          <p:spPr>
            <a:xfrm>
              <a:off x="292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9" name="Google Shape;26569;p18"/>
            <p:cNvSpPr/>
            <p:nvPr/>
          </p:nvSpPr>
          <p:spPr>
            <a:xfrm>
              <a:off x="302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0" name="Google Shape;26570;p18"/>
            <p:cNvSpPr/>
            <p:nvPr/>
          </p:nvSpPr>
          <p:spPr>
            <a:xfrm>
              <a:off x="312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1" name="Google Shape;26571;p18"/>
            <p:cNvSpPr/>
            <p:nvPr/>
          </p:nvSpPr>
          <p:spPr>
            <a:xfrm>
              <a:off x="322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2" name="Google Shape;26572;p18"/>
            <p:cNvSpPr/>
            <p:nvPr/>
          </p:nvSpPr>
          <p:spPr>
            <a:xfrm>
              <a:off x="33266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3" name="Google Shape;26573;p18"/>
            <p:cNvSpPr/>
            <p:nvPr/>
          </p:nvSpPr>
          <p:spPr>
            <a:xfrm>
              <a:off x="342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4" name="Google Shape;26574;p18"/>
            <p:cNvSpPr/>
            <p:nvPr/>
          </p:nvSpPr>
          <p:spPr>
            <a:xfrm>
              <a:off x="352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5" name="Google Shape;26575;p18"/>
            <p:cNvSpPr/>
            <p:nvPr/>
          </p:nvSpPr>
          <p:spPr>
            <a:xfrm>
              <a:off x="363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6" name="Google Shape;26576;p18"/>
            <p:cNvSpPr/>
            <p:nvPr/>
          </p:nvSpPr>
          <p:spPr>
            <a:xfrm>
              <a:off x="373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7" name="Google Shape;26577;p18"/>
            <p:cNvSpPr/>
            <p:nvPr/>
          </p:nvSpPr>
          <p:spPr>
            <a:xfrm>
              <a:off x="3834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8" name="Google Shape;26578;p18"/>
            <p:cNvSpPr/>
            <p:nvPr/>
          </p:nvSpPr>
          <p:spPr>
            <a:xfrm>
              <a:off x="393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9" name="Google Shape;26579;p18"/>
            <p:cNvSpPr/>
            <p:nvPr/>
          </p:nvSpPr>
          <p:spPr>
            <a:xfrm>
              <a:off x="403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0" name="Google Shape;26580;p18"/>
            <p:cNvSpPr/>
            <p:nvPr/>
          </p:nvSpPr>
          <p:spPr>
            <a:xfrm>
              <a:off x="413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1" name="Google Shape;26581;p18"/>
            <p:cNvSpPr/>
            <p:nvPr/>
          </p:nvSpPr>
          <p:spPr>
            <a:xfrm>
              <a:off x="42407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2" name="Google Shape;26582;p18"/>
            <p:cNvSpPr/>
            <p:nvPr/>
          </p:nvSpPr>
          <p:spPr>
            <a:xfrm>
              <a:off x="434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3" name="Google Shape;26583;p18"/>
            <p:cNvSpPr/>
            <p:nvPr/>
          </p:nvSpPr>
          <p:spPr>
            <a:xfrm>
              <a:off x="444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4" name="Google Shape;26584;p18"/>
            <p:cNvSpPr/>
            <p:nvPr/>
          </p:nvSpPr>
          <p:spPr>
            <a:xfrm>
              <a:off x="45455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5" name="Google Shape;26585;p18"/>
            <p:cNvSpPr/>
            <p:nvPr/>
          </p:nvSpPr>
          <p:spPr>
            <a:xfrm>
              <a:off x="464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6" name="Google Shape;26586;p18"/>
            <p:cNvSpPr/>
            <p:nvPr/>
          </p:nvSpPr>
          <p:spPr>
            <a:xfrm>
              <a:off x="474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7" name="Google Shape;26587;p18"/>
            <p:cNvSpPr/>
            <p:nvPr/>
          </p:nvSpPr>
          <p:spPr>
            <a:xfrm>
              <a:off x="485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8" name="Google Shape;26588;p18"/>
            <p:cNvSpPr/>
            <p:nvPr/>
          </p:nvSpPr>
          <p:spPr>
            <a:xfrm>
              <a:off x="495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9" name="Google Shape;26589;p18"/>
            <p:cNvSpPr/>
            <p:nvPr/>
          </p:nvSpPr>
          <p:spPr>
            <a:xfrm>
              <a:off x="505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0" name="Google Shape;26590;p18"/>
            <p:cNvSpPr/>
            <p:nvPr/>
          </p:nvSpPr>
          <p:spPr>
            <a:xfrm>
              <a:off x="515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1" name="Google Shape;26591;p18"/>
            <p:cNvSpPr/>
            <p:nvPr/>
          </p:nvSpPr>
          <p:spPr>
            <a:xfrm>
              <a:off x="52566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2" name="Google Shape;26592;p18"/>
            <p:cNvSpPr/>
            <p:nvPr/>
          </p:nvSpPr>
          <p:spPr>
            <a:xfrm>
              <a:off x="535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3" name="Google Shape;26593;p18"/>
            <p:cNvSpPr/>
            <p:nvPr/>
          </p:nvSpPr>
          <p:spPr>
            <a:xfrm>
              <a:off x="545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4" name="Google Shape;26594;p18"/>
            <p:cNvSpPr/>
            <p:nvPr/>
          </p:nvSpPr>
          <p:spPr>
            <a:xfrm>
              <a:off x="556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5" name="Google Shape;26595;p18"/>
            <p:cNvSpPr/>
            <p:nvPr/>
          </p:nvSpPr>
          <p:spPr>
            <a:xfrm>
              <a:off x="566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6" name="Google Shape;26596;p18"/>
            <p:cNvSpPr/>
            <p:nvPr/>
          </p:nvSpPr>
          <p:spPr>
            <a:xfrm>
              <a:off x="57644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7" name="Google Shape;26597;p18"/>
            <p:cNvSpPr/>
            <p:nvPr/>
          </p:nvSpPr>
          <p:spPr>
            <a:xfrm>
              <a:off x="586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8" name="Google Shape;26598;p18"/>
            <p:cNvSpPr/>
            <p:nvPr/>
          </p:nvSpPr>
          <p:spPr>
            <a:xfrm>
              <a:off x="596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9" name="Google Shape;26599;p18"/>
            <p:cNvSpPr/>
            <p:nvPr/>
          </p:nvSpPr>
          <p:spPr>
            <a:xfrm>
              <a:off x="606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0" name="Google Shape;26600;p18"/>
            <p:cNvSpPr/>
            <p:nvPr/>
          </p:nvSpPr>
          <p:spPr>
            <a:xfrm>
              <a:off x="61710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1" name="Google Shape;26601;p18"/>
            <p:cNvSpPr/>
            <p:nvPr/>
          </p:nvSpPr>
          <p:spPr>
            <a:xfrm>
              <a:off x="627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2" name="Google Shape;26602;p18"/>
            <p:cNvSpPr/>
            <p:nvPr/>
          </p:nvSpPr>
          <p:spPr>
            <a:xfrm>
              <a:off x="637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3" name="Google Shape;26603;p18"/>
            <p:cNvSpPr/>
            <p:nvPr/>
          </p:nvSpPr>
          <p:spPr>
            <a:xfrm>
              <a:off x="64755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4" name="Google Shape;26604;p18"/>
            <p:cNvSpPr/>
            <p:nvPr/>
          </p:nvSpPr>
          <p:spPr>
            <a:xfrm>
              <a:off x="657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5" name="Google Shape;26605;p18"/>
            <p:cNvSpPr/>
            <p:nvPr/>
          </p:nvSpPr>
          <p:spPr>
            <a:xfrm>
              <a:off x="667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6" name="Google Shape;26606;p18"/>
            <p:cNvSpPr/>
            <p:nvPr/>
          </p:nvSpPr>
          <p:spPr>
            <a:xfrm>
              <a:off x="678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7" name="Google Shape;26607;p18"/>
            <p:cNvSpPr/>
            <p:nvPr/>
          </p:nvSpPr>
          <p:spPr>
            <a:xfrm>
              <a:off x="6881800" y="2441800"/>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8" name="Google Shape;26608;p18"/>
            <p:cNvSpPr/>
            <p:nvPr/>
          </p:nvSpPr>
          <p:spPr>
            <a:xfrm>
              <a:off x="698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9" name="Google Shape;26609;p18"/>
            <p:cNvSpPr/>
            <p:nvPr/>
          </p:nvSpPr>
          <p:spPr>
            <a:xfrm>
              <a:off x="708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0" name="Google Shape;26610;p18"/>
            <p:cNvSpPr/>
            <p:nvPr/>
          </p:nvSpPr>
          <p:spPr>
            <a:xfrm>
              <a:off x="7186600" y="2441800"/>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1" name="Google Shape;26611;p18"/>
            <p:cNvSpPr/>
            <p:nvPr/>
          </p:nvSpPr>
          <p:spPr>
            <a:xfrm>
              <a:off x="728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2" name="Google Shape;26612;p18"/>
            <p:cNvSpPr/>
            <p:nvPr/>
          </p:nvSpPr>
          <p:spPr>
            <a:xfrm>
              <a:off x="27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3" name="Google Shape;26613;p18"/>
            <p:cNvSpPr/>
            <p:nvPr/>
          </p:nvSpPr>
          <p:spPr>
            <a:xfrm>
              <a:off x="3807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4" name="Google Shape;26614;p18"/>
            <p:cNvSpPr/>
            <p:nvPr/>
          </p:nvSpPr>
          <p:spPr>
            <a:xfrm>
              <a:off x="4825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5" name="Google Shape;26615;p18"/>
            <p:cNvSpPr/>
            <p:nvPr/>
          </p:nvSpPr>
          <p:spPr>
            <a:xfrm>
              <a:off x="58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6" name="Google Shape;26616;p18"/>
            <p:cNvSpPr/>
            <p:nvPr/>
          </p:nvSpPr>
          <p:spPr>
            <a:xfrm>
              <a:off x="68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7" name="Google Shape;26617;p18"/>
            <p:cNvSpPr/>
            <p:nvPr/>
          </p:nvSpPr>
          <p:spPr>
            <a:xfrm>
              <a:off x="7873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8" name="Google Shape;26618;p18"/>
            <p:cNvSpPr/>
            <p:nvPr/>
          </p:nvSpPr>
          <p:spPr>
            <a:xfrm>
              <a:off x="8888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9" name="Google Shape;26619;p18"/>
            <p:cNvSpPr/>
            <p:nvPr/>
          </p:nvSpPr>
          <p:spPr>
            <a:xfrm>
              <a:off x="99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0" name="Google Shape;26620;p18"/>
            <p:cNvSpPr/>
            <p:nvPr/>
          </p:nvSpPr>
          <p:spPr>
            <a:xfrm>
              <a:off x="10918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1" name="Google Shape;26621;p18"/>
            <p:cNvSpPr/>
            <p:nvPr/>
          </p:nvSpPr>
          <p:spPr>
            <a:xfrm>
              <a:off x="11936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2" name="Google Shape;26622;p18"/>
            <p:cNvSpPr/>
            <p:nvPr/>
          </p:nvSpPr>
          <p:spPr>
            <a:xfrm>
              <a:off x="12951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3" name="Google Shape;26623;p18"/>
            <p:cNvSpPr/>
            <p:nvPr/>
          </p:nvSpPr>
          <p:spPr>
            <a:xfrm>
              <a:off x="13966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4" name="Google Shape;26624;p18"/>
            <p:cNvSpPr/>
            <p:nvPr/>
          </p:nvSpPr>
          <p:spPr>
            <a:xfrm>
              <a:off x="1498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5" name="Google Shape;26625;p18"/>
            <p:cNvSpPr/>
            <p:nvPr/>
          </p:nvSpPr>
          <p:spPr>
            <a:xfrm>
              <a:off x="15999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6" name="Google Shape;26626;p18"/>
            <p:cNvSpPr/>
            <p:nvPr/>
          </p:nvSpPr>
          <p:spPr>
            <a:xfrm>
              <a:off x="1701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7" name="Google Shape;26627;p18"/>
            <p:cNvSpPr/>
            <p:nvPr/>
          </p:nvSpPr>
          <p:spPr>
            <a:xfrm>
              <a:off x="18029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8" name="Google Shape;26628;p18"/>
            <p:cNvSpPr/>
            <p:nvPr/>
          </p:nvSpPr>
          <p:spPr>
            <a:xfrm>
              <a:off x="19044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9" name="Google Shape;26629;p18"/>
            <p:cNvSpPr/>
            <p:nvPr/>
          </p:nvSpPr>
          <p:spPr>
            <a:xfrm>
              <a:off x="20062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0" name="Google Shape;26630;p18"/>
            <p:cNvSpPr/>
            <p:nvPr/>
          </p:nvSpPr>
          <p:spPr>
            <a:xfrm>
              <a:off x="210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1" name="Google Shape;26631;p18"/>
            <p:cNvSpPr/>
            <p:nvPr/>
          </p:nvSpPr>
          <p:spPr>
            <a:xfrm>
              <a:off x="220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2" name="Google Shape;26632;p18"/>
            <p:cNvSpPr/>
            <p:nvPr/>
          </p:nvSpPr>
          <p:spPr>
            <a:xfrm>
              <a:off x="23110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3" name="Google Shape;26633;p18"/>
            <p:cNvSpPr/>
            <p:nvPr/>
          </p:nvSpPr>
          <p:spPr>
            <a:xfrm>
              <a:off x="241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4" name="Google Shape;26634;p18"/>
            <p:cNvSpPr/>
            <p:nvPr/>
          </p:nvSpPr>
          <p:spPr>
            <a:xfrm>
              <a:off x="251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5" name="Google Shape;26635;p18"/>
            <p:cNvSpPr/>
            <p:nvPr/>
          </p:nvSpPr>
          <p:spPr>
            <a:xfrm>
              <a:off x="261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6" name="Google Shape;26636;p18"/>
            <p:cNvSpPr/>
            <p:nvPr/>
          </p:nvSpPr>
          <p:spPr>
            <a:xfrm>
              <a:off x="271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7" name="Google Shape;26637;p18"/>
            <p:cNvSpPr/>
            <p:nvPr/>
          </p:nvSpPr>
          <p:spPr>
            <a:xfrm>
              <a:off x="281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8" name="Google Shape;26638;p18"/>
            <p:cNvSpPr/>
            <p:nvPr/>
          </p:nvSpPr>
          <p:spPr>
            <a:xfrm>
              <a:off x="292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9" name="Google Shape;26639;p18"/>
            <p:cNvSpPr/>
            <p:nvPr/>
          </p:nvSpPr>
          <p:spPr>
            <a:xfrm>
              <a:off x="302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0" name="Google Shape;26640;p18"/>
            <p:cNvSpPr/>
            <p:nvPr/>
          </p:nvSpPr>
          <p:spPr>
            <a:xfrm>
              <a:off x="312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1" name="Google Shape;26641;p18"/>
            <p:cNvSpPr/>
            <p:nvPr/>
          </p:nvSpPr>
          <p:spPr>
            <a:xfrm>
              <a:off x="322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2" name="Google Shape;26642;p18"/>
            <p:cNvSpPr/>
            <p:nvPr/>
          </p:nvSpPr>
          <p:spPr>
            <a:xfrm>
              <a:off x="33266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3" name="Google Shape;26643;p18"/>
            <p:cNvSpPr/>
            <p:nvPr/>
          </p:nvSpPr>
          <p:spPr>
            <a:xfrm>
              <a:off x="342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4" name="Google Shape;26644;p18"/>
            <p:cNvSpPr/>
            <p:nvPr/>
          </p:nvSpPr>
          <p:spPr>
            <a:xfrm>
              <a:off x="352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5" name="Google Shape;26645;p18"/>
            <p:cNvSpPr/>
            <p:nvPr/>
          </p:nvSpPr>
          <p:spPr>
            <a:xfrm>
              <a:off x="363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6" name="Google Shape;26646;p18"/>
            <p:cNvSpPr/>
            <p:nvPr/>
          </p:nvSpPr>
          <p:spPr>
            <a:xfrm>
              <a:off x="373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7" name="Google Shape;26647;p18"/>
            <p:cNvSpPr/>
            <p:nvPr/>
          </p:nvSpPr>
          <p:spPr>
            <a:xfrm>
              <a:off x="3834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8" name="Google Shape;26648;p18"/>
            <p:cNvSpPr/>
            <p:nvPr/>
          </p:nvSpPr>
          <p:spPr>
            <a:xfrm>
              <a:off x="393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9" name="Google Shape;26649;p18"/>
            <p:cNvSpPr/>
            <p:nvPr/>
          </p:nvSpPr>
          <p:spPr>
            <a:xfrm>
              <a:off x="403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0" name="Google Shape;26650;p18"/>
            <p:cNvSpPr/>
            <p:nvPr/>
          </p:nvSpPr>
          <p:spPr>
            <a:xfrm>
              <a:off x="413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1" name="Google Shape;26651;p18"/>
            <p:cNvSpPr/>
            <p:nvPr/>
          </p:nvSpPr>
          <p:spPr>
            <a:xfrm>
              <a:off x="42407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2" name="Google Shape;26652;p18"/>
            <p:cNvSpPr/>
            <p:nvPr/>
          </p:nvSpPr>
          <p:spPr>
            <a:xfrm>
              <a:off x="434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3" name="Google Shape;26653;p18"/>
            <p:cNvSpPr/>
            <p:nvPr/>
          </p:nvSpPr>
          <p:spPr>
            <a:xfrm>
              <a:off x="444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4" name="Google Shape;26654;p18"/>
            <p:cNvSpPr/>
            <p:nvPr/>
          </p:nvSpPr>
          <p:spPr>
            <a:xfrm>
              <a:off x="45455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5" name="Google Shape;26655;p18"/>
            <p:cNvSpPr/>
            <p:nvPr/>
          </p:nvSpPr>
          <p:spPr>
            <a:xfrm>
              <a:off x="464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6" name="Google Shape;26656;p18"/>
            <p:cNvSpPr/>
            <p:nvPr/>
          </p:nvSpPr>
          <p:spPr>
            <a:xfrm>
              <a:off x="474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7" name="Google Shape;26657;p18"/>
            <p:cNvSpPr/>
            <p:nvPr/>
          </p:nvSpPr>
          <p:spPr>
            <a:xfrm>
              <a:off x="485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8" name="Google Shape;26658;p18"/>
            <p:cNvSpPr/>
            <p:nvPr/>
          </p:nvSpPr>
          <p:spPr>
            <a:xfrm>
              <a:off x="495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9" name="Google Shape;26659;p18"/>
            <p:cNvSpPr/>
            <p:nvPr/>
          </p:nvSpPr>
          <p:spPr>
            <a:xfrm>
              <a:off x="505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0" name="Google Shape;26660;p18"/>
            <p:cNvSpPr/>
            <p:nvPr/>
          </p:nvSpPr>
          <p:spPr>
            <a:xfrm>
              <a:off x="515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1" name="Google Shape;26661;p18"/>
            <p:cNvSpPr/>
            <p:nvPr/>
          </p:nvSpPr>
          <p:spPr>
            <a:xfrm>
              <a:off x="52566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2" name="Google Shape;26662;p18"/>
            <p:cNvSpPr/>
            <p:nvPr/>
          </p:nvSpPr>
          <p:spPr>
            <a:xfrm>
              <a:off x="535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3" name="Google Shape;26663;p18"/>
            <p:cNvSpPr/>
            <p:nvPr/>
          </p:nvSpPr>
          <p:spPr>
            <a:xfrm>
              <a:off x="545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4" name="Google Shape;26664;p18"/>
            <p:cNvSpPr/>
            <p:nvPr/>
          </p:nvSpPr>
          <p:spPr>
            <a:xfrm>
              <a:off x="556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5" name="Google Shape;26665;p18"/>
            <p:cNvSpPr/>
            <p:nvPr/>
          </p:nvSpPr>
          <p:spPr>
            <a:xfrm>
              <a:off x="566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6" name="Google Shape;26666;p18"/>
            <p:cNvSpPr/>
            <p:nvPr/>
          </p:nvSpPr>
          <p:spPr>
            <a:xfrm>
              <a:off x="57644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7" name="Google Shape;26667;p18"/>
            <p:cNvSpPr/>
            <p:nvPr/>
          </p:nvSpPr>
          <p:spPr>
            <a:xfrm>
              <a:off x="586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8" name="Google Shape;26668;p18"/>
            <p:cNvSpPr/>
            <p:nvPr/>
          </p:nvSpPr>
          <p:spPr>
            <a:xfrm>
              <a:off x="596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9" name="Google Shape;26669;p18"/>
            <p:cNvSpPr/>
            <p:nvPr/>
          </p:nvSpPr>
          <p:spPr>
            <a:xfrm>
              <a:off x="606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0" name="Google Shape;26670;p18"/>
            <p:cNvSpPr/>
            <p:nvPr/>
          </p:nvSpPr>
          <p:spPr>
            <a:xfrm>
              <a:off x="61710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1" name="Google Shape;26671;p18"/>
            <p:cNvSpPr/>
            <p:nvPr/>
          </p:nvSpPr>
          <p:spPr>
            <a:xfrm>
              <a:off x="627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2" name="Google Shape;26672;p18"/>
            <p:cNvSpPr/>
            <p:nvPr/>
          </p:nvSpPr>
          <p:spPr>
            <a:xfrm>
              <a:off x="637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3" name="Google Shape;26673;p18"/>
            <p:cNvSpPr/>
            <p:nvPr/>
          </p:nvSpPr>
          <p:spPr>
            <a:xfrm>
              <a:off x="64755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4" name="Google Shape;26674;p18"/>
            <p:cNvSpPr/>
            <p:nvPr/>
          </p:nvSpPr>
          <p:spPr>
            <a:xfrm>
              <a:off x="657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5" name="Google Shape;26675;p18"/>
            <p:cNvSpPr/>
            <p:nvPr/>
          </p:nvSpPr>
          <p:spPr>
            <a:xfrm>
              <a:off x="667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6" name="Google Shape;26676;p18"/>
            <p:cNvSpPr/>
            <p:nvPr/>
          </p:nvSpPr>
          <p:spPr>
            <a:xfrm>
              <a:off x="678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7" name="Google Shape;26677;p18"/>
            <p:cNvSpPr/>
            <p:nvPr/>
          </p:nvSpPr>
          <p:spPr>
            <a:xfrm>
              <a:off x="6881800" y="2596875"/>
              <a:ext cx="52700" cy="52700"/>
            </a:xfrm>
            <a:custGeom>
              <a:avLst/>
              <a:gdLst/>
              <a:ahLst/>
              <a:cxnLst/>
              <a:rect l="l" t="t" r="r" b="b"/>
              <a:pathLst>
                <a:path w="2108" h="2108"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8" name="Google Shape;26678;p18"/>
            <p:cNvSpPr/>
            <p:nvPr/>
          </p:nvSpPr>
          <p:spPr>
            <a:xfrm>
              <a:off x="698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9" name="Google Shape;26679;p18"/>
            <p:cNvSpPr/>
            <p:nvPr/>
          </p:nvSpPr>
          <p:spPr>
            <a:xfrm>
              <a:off x="708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0" name="Google Shape;26680;p18"/>
            <p:cNvSpPr/>
            <p:nvPr/>
          </p:nvSpPr>
          <p:spPr>
            <a:xfrm>
              <a:off x="7186600" y="2596875"/>
              <a:ext cx="52400" cy="52700"/>
            </a:xfrm>
            <a:custGeom>
              <a:avLst/>
              <a:gdLst/>
              <a:ahLst/>
              <a:cxnLst/>
              <a:rect l="l" t="t" r="r" b="b"/>
              <a:pathLst>
                <a:path w="2096" h="2108"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1" name="Google Shape;26681;p18"/>
            <p:cNvSpPr/>
            <p:nvPr/>
          </p:nvSpPr>
          <p:spPr>
            <a:xfrm>
              <a:off x="728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2" name="Google Shape;26682;p18"/>
            <p:cNvSpPr/>
            <p:nvPr/>
          </p:nvSpPr>
          <p:spPr>
            <a:xfrm>
              <a:off x="27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3" name="Google Shape;26683;p18"/>
            <p:cNvSpPr/>
            <p:nvPr/>
          </p:nvSpPr>
          <p:spPr>
            <a:xfrm>
              <a:off x="3807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4" name="Google Shape;26684;p18"/>
            <p:cNvSpPr/>
            <p:nvPr/>
          </p:nvSpPr>
          <p:spPr>
            <a:xfrm>
              <a:off x="4825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5" name="Google Shape;26685;p18"/>
            <p:cNvSpPr/>
            <p:nvPr/>
          </p:nvSpPr>
          <p:spPr>
            <a:xfrm>
              <a:off x="58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6" name="Google Shape;26686;p18"/>
            <p:cNvSpPr/>
            <p:nvPr/>
          </p:nvSpPr>
          <p:spPr>
            <a:xfrm>
              <a:off x="68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7" name="Google Shape;26687;p18"/>
            <p:cNvSpPr/>
            <p:nvPr/>
          </p:nvSpPr>
          <p:spPr>
            <a:xfrm>
              <a:off x="7873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8" name="Google Shape;26688;p18"/>
            <p:cNvSpPr/>
            <p:nvPr/>
          </p:nvSpPr>
          <p:spPr>
            <a:xfrm>
              <a:off x="8888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9" name="Google Shape;26689;p18"/>
            <p:cNvSpPr/>
            <p:nvPr/>
          </p:nvSpPr>
          <p:spPr>
            <a:xfrm>
              <a:off x="99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0" name="Google Shape;26690;p18"/>
            <p:cNvSpPr/>
            <p:nvPr/>
          </p:nvSpPr>
          <p:spPr>
            <a:xfrm>
              <a:off x="10918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1" name="Google Shape;26691;p18"/>
            <p:cNvSpPr/>
            <p:nvPr/>
          </p:nvSpPr>
          <p:spPr>
            <a:xfrm>
              <a:off x="11936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2" name="Google Shape;26692;p18"/>
            <p:cNvSpPr/>
            <p:nvPr/>
          </p:nvSpPr>
          <p:spPr>
            <a:xfrm>
              <a:off x="12951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3" name="Google Shape;26693;p18"/>
            <p:cNvSpPr/>
            <p:nvPr/>
          </p:nvSpPr>
          <p:spPr>
            <a:xfrm>
              <a:off x="13966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4" name="Google Shape;26694;p18"/>
            <p:cNvSpPr/>
            <p:nvPr/>
          </p:nvSpPr>
          <p:spPr>
            <a:xfrm>
              <a:off x="1498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5" name="Google Shape;26695;p18"/>
            <p:cNvSpPr/>
            <p:nvPr/>
          </p:nvSpPr>
          <p:spPr>
            <a:xfrm>
              <a:off x="15999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6" name="Google Shape;26696;p18"/>
            <p:cNvSpPr/>
            <p:nvPr/>
          </p:nvSpPr>
          <p:spPr>
            <a:xfrm>
              <a:off x="1701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7" name="Google Shape;26697;p18"/>
            <p:cNvSpPr/>
            <p:nvPr/>
          </p:nvSpPr>
          <p:spPr>
            <a:xfrm>
              <a:off x="18029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8" name="Google Shape;26698;p18"/>
            <p:cNvSpPr/>
            <p:nvPr/>
          </p:nvSpPr>
          <p:spPr>
            <a:xfrm>
              <a:off x="19044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9" name="Google Shape;26699;p18"/>
            <p:cNvSpPr/>
            <p:nvPr/>
          </p:nvSpPr>
          <p:spPr>
            <a:xfrm>
              <a:off x="20062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0" name="Google Shape;26700;p18"/>
            <p:cNvSpPr/>
            <p:nvPr/>
          </p:nvSpPr>
          <p:spPr>
            <a:xfrm>
              <a:off x="210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1" name="Google Shape;26701;p18"/>
            <p:cNvSpPr/>
            <p:nvPr/>
          </p:nvSpPr>
          <p:spPr>
            <a:xfrm>
              <a:off x="220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2" name="Google Shape;26702;p18"/>
            <p:cNvSpPr/>
            <p:nvPr/>
          </p:nvSpPr>
          <p:spPr>
            <a:xfrm>
              <a:off x="23110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3" name="Google Shape;26703;p18"/>
            <p:cNvSpPr/>
            <p:nvPr/>
          </p:nvSpPr>
          <p:spPr>
            <a:xfrm>
              <a:off x="241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4" name="Google Shape;26704;p18"/>
            <p:cNvSpPr/>
            <p:nvPr/>
          </p:nvSpPr>
          <p:spPr>
            <a:xfrm>
              <a:off x="251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5" name="Google Shape;26705;p18"/>
            <p:cNvSpPr/>
            <p:nvPr/>
          </p:nvSpPr>
          <p:spPr>
            <a:xfrm>
              <a:off x="261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6" name="Google Shape;26706;p18"/>
            <p:cNvSpPr/>
            <p:nvPr/>
          </p:nvSpPr>
          <p:spPr>
            <a:xfrm>
              <a:off x="271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7" name="Google Shape;26707;p18"/>
            <p:cNvSpPr/>
            <p:nvPr/>
          </p:nvSpPr>
          <p:spPr>
            <a:xfrm>
              <a:off x="281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8" name="Google Shape;26708;p18"/>
            <p:cNvSpPr/>
            <p:nvPr/>
          </p:nvSpPr>
          <p:spPr>
            <a:xfrm>
              <a:off x="292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9" name="Google Shape;26709;p18"/>
            <p:cNvSpPr/>
            <p:nvPr/>
          </p:nvSpPr>
          <p:spPr>
            <a:xfrm>
              <a:off x="302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0" name="Google Shape;26710;p18"/>
            <p:cNvSpPr/>
            <p:nvPr/>
          </p:nvSpPr>
          <p:spPr>
            <a:xfrm>
              <a:off x="312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1" name="Google Shape;26711;p18"/>
            <p:cNvSpPr/>
            <p:nvPr/>
          </p:nvSpPr>
          <p:spPr>
            <a:xfrm>
              <a:off x="322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2" name="Google Shape;26712;p18"/>
            <p:cNvSpPr/>
            <p:nvPr/>
          </p:nvSpPr>
          <p:spPr>
            <a:xfrm>
              <a:off x="33266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3" name="Google Shape;26713;p18"/>
            <p:cNvSpPr/>
            <p:nvPr/>
          </p:nvSpPr>
          <p:spPr>
            <a:xfrm>
              <a:off x="342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4" name="Google Shape;26714;p18"/>
            <p:cNvSpPr/>
            <p:nvPr/>
          </p:nvSpPr>
          <p:spPr>
            <a:xfrm>
              <a:off x="352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5" name="Google Shape;26715;p18"/>
            <p:cNvSpPr/>
            <p:nvPr/>
          </p:nvSpPr>
          <p:spPr>
            <a:xfrm>
              <a:off x="363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6" name="Google Shape;26716;p18"/>
            <p:cNvSpPr/>
            <p:nvPr/>
          </p:nvSpPr>
          <p:spPr>
            <a:xfrm>
              <a:off x="373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7" name="Google Shape;26717;p18"/>
            <p:cNvSpPr/>
            <p:nvPr/>
          </p:nvSpPr>
          <p:spPr>
            <a:xfrm>
              <a:off x="3834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8" name="Google Shape;26718;p18"/>
            <p:cNvSpPr/>
            <p:nvPr/>
          </p:nvSpPr>
          <p:spPr>
            <a:xfrm>
              <a:off x="393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9" name="Google Shape;26719;p18"/>
            <p:cNvSpPr/>
            <p:nvPr/>
          </p:nvSpPr>
          <p:spPr>
            <a:xfrm>
              <a:off x="403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0" name="Google Shape;26720;p18"/>
            <p:cNvSpPr/>
            <p:nvPr/>
          </p:nvSpPr>
          <p:spPr>
            <a:xfrm>
              <a:off x="413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1" name="Google Shape;26721;p18"/>
            <p:cNvSpPr/>
            <p:nvPr/>
          </p:nvSpPr>
          <p:spPr>
            <a:xfrm>
              <a:off x="42407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2" name="Google Shape;26722;p18"/>
            <p:cNvSpPr/>
            <p:nvPr/>
          </p:nvSpPr>
          <p:spPr>
            <a:xfrm>
              <a:off x="434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3" name="Google Shape;26723;p18"/>
            <p:cNvSpPr/>
            <p:nvPr/>
          </p:nvSpPr>
          <p:spPr>
            <a:xfrm>
              <a:off x="444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4" name="Google Shape;26724;p18"/>
            <p:cNvSpPr/>
            <p:nvPr/>
          </p:nvSpPr>
          <p:spPr>
            <a:xfrm>
              <a:off x="45455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5" name="Google Shape;26725;p18"/>
            <p:cNvSpPr/>
            <p:nvPr/>
          </p:nvSpPr>
          <p:spPr>
            <a:xfrm>
              <a:off x="464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6" name="Google Shape;26726;p18"/>
            <p:cNvSpPr/>
            <p:nvPr/>
          </p:nvSpPr>
          <p:spPr>
            <a:xfrm>
              <a:off x="474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7" name="Google Shape;26727;p18"/>
            <p:cNvSpPr/>
            <p:nvPr/>
          </p:nvSpPr>
          <p:spPr>
            <a:xfrm>
              <a:off x="485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8" name="Google Shape;26728;p18"/>
            <p:cNvSpPr/>
            <p:nvPr/>
          </p:nvSpPr>
          <p:spPr>
            <a:xfrm>
              <a:off x="495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9" name="Google Shape;26729;p18"/>
            <p:cNvSpPr/>
            <p:nvPr/>
          </p:nvSpPr>
          <p:spPr>
            <a:xfrm>
              <a:off x="505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0" name="Google Shape;26730;p18"/>
            <p:cNvSpPr/>
            <p:nvPr/>
          </p:nvSpPr>
          <p:spPr>
            <a:xfrm>
              <a:off x="515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1" name="Google Shape;26731;p18"/>
            <p:cNvSpPr/>
            <p:nvPr/>
          </p:nvSpPr>
          <p:spPr>
            <a:xfrm>
              <a:off x="52566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2" name="Google Shape;26732;p18"/>
            <p:cNvSpPr/>
            <p:nvPr/>
          </p:nvSpPr>
          <p:spPr>
            <a:xfrm>
              <a:off x="535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3" name="Google Shape;26733;p18"/>
            <p:cNvSpPr/>
            <p:nvPr/>
          </p:nvSpPr>
          <p:spPr>
            <a:xfrm>
              <a:off x="545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4" name="Google Shape;26734;p18"/>
            <p:cNvSpPr/>
            <p:nvPr/>
          </p:nvSpPr>
          <p:spPr>
            <a:xfrm>
              <a:off x="556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5" name="Google Shape;26735;p18"/>
            <p:cNvSpPr/>
            <p:nvPr/>
          </p:nvSpPr>
          <p:spPr>
            <a:xfrm>
              <a:off x="566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6" name="Google Shape;26736;p18"/>
            <p:cNvSpPr/>
            <p:nvPr/>
          </p:nvSpPr>
          <p:spPr>
            <a:xfrm>
              <a:off x="57644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7" name="Google Shape;26737;p18"/>
            <p:cNvSpPr/>
            <p:nvPr/>
          </p:nvSpPr>
          <p:spPr>
            <a:xfrm>
              <a:off x="586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8" name="Google Shape;26738;p18"/>
            <p:cNvSpPr/>
            <p:nvPr/>
          </p:nvSpPr>
          <p:spPr>
            <a:xfrm>
              <a:off x="596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9" name="Google Shape;26739;p18"/>
            <p:cNvSpPr/>
            <p:nvPr/>
          </p:nvSpPr>
          <p:spPr>
            <a:xfrm>
              <a:off x="606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0" name="Google Shape;26740;p18"/>
            <p:cNvSpPr/>
            <p:nvPr/>
          </p:nvSpPr>
          <p:spPr>
            <a:xfrm>
              <a:off x="61710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1" name="Google Shape;26741;p18"/>
            <p:cNvSpPr/>
            <p:nvPr/>
          </p:nvSpPr>
          <p:spPr>
            <a:xfrm>
              <a:off x="627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2" name="Google Shape;26742;p18"/>
            <p:cNvSpPr/>
            <p:nvPr/>
          </p:nvSpPr>
          <p:spPr>
            <a:xfrm>
              <a:off x="637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3" name="Google Shape;26743;p18"/>
            <p:cNvSpPr/>
            <p:nvPr/>
          </p:nvSpPr>
          <p:spPr>
            <a:xfrm>
              <a:off x="64755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4" name="Google Shape;26744;p18"/>
            <p:cNvSpPr/>
            <p:nvPr/>
          </p:nvSpPr>
          <p:spPr>
            <a:xfrm>
              <a:off x="657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5" name="Google Shape;26745;p18"/>
            <p:cNvSpPr/>
            <p:nvPr/>
          </p:nvSpPr>
          <p:spPr>
            <a:xfrm>
              <a:off x="667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6" name="Google Shape;26746;p18"/>
            <p:cNvSpPr/>
            <p:nvPr/>
          </p:nvSpPr>
          <p:spPr>
            <a:xfrm>
              <a:off x="678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7" name="Google Shape;26747;p18"/>
            <p:cNvSpPr/>
            <p:nvPr/>
          </p:nvSpPr>
          <p:spPr>
            <a:xfrm>
              <a:off x="6881800" y="2751950"/>
              <a:ext cx="52700" cy="52725"/>
            </a:xfrm>
            <a:custGeom>
              <a:avLst/>
              <a:gdLst/>
              <a:ahLst/>
              <a:cxnLst/>
              <a:rect l="l" t="t" r="r" b="b"/>
              <a:pathLst>
                <a:path w="2108" h="2109"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8" name="Google Shape;26748;p18"/>
            <p:cNvSpPr/>
            <p:nvPr/>
          </p:nvSpPr>
          <p:spPr>
            <a:xfrm>
              <a:off x="698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9" name="Google Shape;26749;p18"/>
            <p:cNvSpPr/>
            <p:nvPr/>
          </p:nvSpPr>
          <p:spPr>
            <a:xfrm>
              <a:off x="708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0" name="Google Shape;26750;p18"/>
            <p:cNvSpPr/>
            <p:nvPr/>
          </p:nvSpPr>
          <p:spPr>
            <a:xfrm>
              <a:off x="7186600" y="2751950"/>
              <a:ext cx="52400" cy="52725"/>
            </a:xfrm>
            <a:custGeom>
              <a:avLst/>
              <a:gdLst/>
              <a:ahLst/>
              <a:cxnLst/>
              <a:rect l="l" t="t" r="r" b="b"/>
              <a:pathLst>
                <a:path w="2096" h="2109"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1" name="Google Shape;26751;p18"/>
            <p:cNvSpPr/>
            <p:nvPr/>
          </p:nvSpPr>
          <p:spPr>
            <a:xfrm>
              <a:off x="728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2" name="Google Shape;26752;p18"/>
            <p:cNvSpPr/>
            <p:nvPr/>
          </p:nvSpPr>
          <p:spPr>
            <a:xfrm>
              <a:off x="27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7" y="1632"/>
                    <a:pt x="2107" y="1061"/>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3" name="Google Shape;26753;p18"/>
            <p:cNvSpPr/>
            <p:nvPr/>
          </p:nvSpPr>
          <p:spPr>
            <a:xfrm>
              <a:off x="3807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4" name="Google Shape;26754;p18"/>
            <p:cNvSpPr/>
            <p:nvPr/>
          </p:nvSpPr>
          <p:spPr>
            <a:xfrm>
              <a:off x="4825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5" name="Google Shape;26755;p18"/>
            <p:cNvSpPr/>
            <p:nvPr/>
          </p:nvSpPr>
          <p:spPr>
            <a:xfrm>
              <a:off x="58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6" name="Google Shape;26756;p18"/>
            <p:cNvSpPr/>
            <p:nvPr/>
          </p:nvSpPr>
          <p:spPr>
            <a:xfrm>
              <a:off x="68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7" name="Google Shape;26757;p18"/>
            <p:cNvSpPr/>
            <p:nvPr/>
          </p:nvSpPr>
          <p:spPr>
            <a:xfrm>
              <a:off x="7873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8" name="Google Shape;26758;p18"/>
            <p:cNvSpPr/>
            <p:nvPr/>
          </p:nvSpPr>
          <p:spPr>
            <a:xfrm>
              <a:off x="8888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9" name="Google Shape;26759;p18"/>
            <p:cNvSpPr/>
            <p:nvPr/>
          </p:nvSpPr>
          <p:spPr>
            <a:xfrm>
              <a:off x="99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0" name="Google Shape;26760;p18"/>
            <p:cNvSpPr/>
            <p:nvPr/>
          </p:nvSpPr>
          <p:spPr>
            <a:xfrm>
              <a:off x="10918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1" name="Google Shape;26761;p18"/>
            <p:cNvSpPr/>
            <p:nvPr/>
          </p:nvSpPr>
          <p:spPr>
            <a:xfrm>
              <a:off x="11936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2" name="Google Shape;26762;p18"/>
            <p:cNvSpPr/>
            <p:nvPr/>
          </p:nvSpPr>
          <p:spPr>
            <a:xfrm>
              <a:off x="12951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3" name="Google Shape;26763;p18"/>
            <p:cNvSpPr/>
            <p:nvPr/>
          </p:nvSpPr>
          <p:spPr>
            <a:xfrm>
              <a:off x="13966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4" name="Google Shape;26764;p18"/>
            <p:cNvSpPr/>
            <p:nvPr/>
          </p:nvSpPr>
          <p:spPr>
            <a:xfrm>
              <a:off x="1498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5" name="Google Shape;26765;p18"/>
            <p:cNvSpPr/>
            <p:nvPr/>
          </p:nvSpPr>
          <p:spPr>
            <a:xfrm>
              <a:off x="15999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6" name="Google Shape;26766;p18"/>
            <p:cNvSpPr/>
            <p:nvPr/>
          </p:nvSpPr>
          <p:spPr>
            <a:xfrm>
              <a:off x="1701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7" name="Google Shape;26767;p18"/>
            <p:cNvSpPr/>
            <p:nvPr/>
          </p:nvSpPr>
          <p:spPr>
            <a:xfrm>
              <a:off x="18029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8" name="Google Shape;26768;p18"/>
            <p:cNvSpPr/>
            <p:nvPr/>
          </p:nvSpPr>
          <p:spPr>
            <a:xfrm>
              <a:off x="19044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9" name="Google Shape;26769;p18"/>
            <p:cNvSpPr/>
            <p:nvPr/>
          </p:nvSpPr>
          <p:spPr>
            <a:xfrm>
              <a:off x="20062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0" name="Google Shape;26770;p18"/>
            <p:cNvSpPr/>
            <p:nvPr/>
          </p:nvSpPr>
          <p:spPr>
            <a:xfrm>
              <a:off x="210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1" name="Google Shape;26771;p18"/>
            <p:cNvSpPr/>
            <p:nvPr/>
          </p:nvSpPr>
          <p:spPr>
            <a:xfrm>
              <a:off x="220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2" name="Google Shape;26772;p18"/>
            <p:cNvSpPr/>
            <p:nvPr/>
          </p:nvSpPr>
          <p:spPr>
            <a:xfrm>
              <a:off x="23110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3" name="Google Shape;26773;p18"/>
            <p:cNvSpPr/>
            <p:nvPr/>
          </p:nvSpPr>
          <p:spPr>
            <a:xfrm>
              <a:off x="241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4" name="Google Shape;26774;p18"/>
            <p:cNvSpPr/>
            <p:nvPr/>
          </p:nvSpPr>
          <p:spPr>
            <a:xfrm>
              <a:off x="251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5" name="Google Shape;26775;p18"/>
            <p:cNvSpPr/>
            <p:nvPr/>
          </p:nvSpPr>
          <p:spPr>
            <a:xfrm>
              <a:off x="261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6" name="Google Shape;26776;p18"/>
            <p:cNvSpPr/>
            <p:nvPr/>
          </p:nvSpPr>
          <p:spPr>
            <a:xfrm>
              <a:off x="271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7" name="Google Shape;26777;p18"/>
            <p:cNvSpPr/>
            <p:nvPr/>
          </p:nvSpPr>
          <p:spPr>
            <a:xfrm>
              <a:off x="281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8" name="Google Shape;26778;p18"/>
            <p:cNvSpPr/>
            <p:nvPr/>
          </p:nvSpPr>
          <p:spPr>
            <a:xfrm>
              <a:off x="292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9" name="Google Shape;26779;p18"/>
            <p:cNvSpPr/>
            <p:nvPr/>
          </p:nvSpPr>
          <p:spPr>
            <a:xfrm>
              <a:off x="302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0" name="Google Shape;26780;p18"/>
            <p:cNvSpPr/>
            <p:nvPr/>
          </p:nvSpPr>
          <p:spPr>
            <a:xfrm>
              <a:off x="312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1" name="Google Shape;26781;p18"/>
            <p:cNvSpPr/>
            <p:nvPr/>
          </p:nvSpPr>
          <p:spPr>
            <a:xfrm>
              <a:off x="322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2" name="Google Shape;26782;p18"/>
            <p:cNvSpPr/>
            <p:nvPr/>
          </p:nvSpPr>
          <p:spPr>
            <a:xfrm>
              <a:off x="33266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3" name="Google Shape;26783;p18"/>
            <p:cNvSpPr/>
            <p:nvPr/>
          </p:nvSpPr>
          <p:spPr>
            <a:xfrm>
              <a:off x="342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4" name="Google Shape;26784;p18"/>
            <p:cNvSpPr/>
            <p:nvPr/>
          </p:nvSpPr>
          <p:spPr>
            <a:xfrm>
              <a:off x="352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5" name="Google Shape;26785;p18"/>
            <p:cNvSpPr/>
            <p:nvPr/>
          </p:nvSpPr>
          <p:spPr>
            <a:xfrm>
              <a:off x="363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6" name="Google Shape;26786;p18"/>
            <p:cNvSpPr/>
            <p:nvPr/>
          </p:nvSpPr>
          <p:spPr>
            <a:xfrm>
              <a:off x="373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7" name="Google Shape;26787;p18"/>
            <p:cNvSpPr/>
            <p:nvPr/>
          </p:nvSpPr>
          <p:spPr>
            <a:xfrm>
              <a:off x="3834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8" name="Google Shape;26788;p18"/>
            <p:cNvSpPr/>
            <p:nvPr/>
          </p:nvSpPr>
          <p:spPr>
            <a:xfrm>
              <a:off x="393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9" name="Google Shape;26789;p18"/>
            <p:cNvSpPr/>
            <p:nvPr/>
          </p:nvSpPr>
          <p:spPr>
            <a:xfrm>
              <a:off x="403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0" name="Google Shape;26790;p18"/>
            <p:cNvSpPr/>
            <p:nvPr/>
          </p:nvSpPr>
          <p:spPr>
            <a:xfrm>
              <a:off x="413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1" name="Google Shape;26791;p18"/>
            <p:cNvSpPr/>
            <p:nvPr/>
          </p:nvSpPr>
          <p:spPr>
            <a:xfrm>
              <a:off x="42407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2" name="Google Shape;26792;p18"/>
            <p:cNvSpPr/>
            <p:nvPr/>
          </p:nvSpPr>
          <p:spPr>
            <a:xfrm>
              <a:off x="434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3" name="Google Shape;26793;p18"/>
            <p:cNvSpPr/>
            <p:nvPr/>
          </p:nvSpPr>
          <p:spPr>
            <a:xfrm>
              <a:off x="444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4" name="Google Shape;26794;p18"/>
            <p:cNvSpPr/>
            <p:nvPr/>
          </p:nvSpPr>
          <p:spPr>
            <a:xfrm>
              <a:off x="45455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5" name="Google Shape;26795;p18"/>
            <p:cNvSpPr/>
            <p:nvPr/>
          </p:nvSpPr>
          <p:spPr>
            <a:xfrm>
              <a:off x="464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6" name="Google Shape;26796;p18"/>
            <p:cNvSpPr/>
            <p:nvPr/>
          </p:nvSpPr>
          <p:spPr>
            <a:xfrm>
              <a:off x="474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7" name="Google Shape;26797;p18"/>
            <p:cNvSpPr/>
            <p:nvPr/>
          </p:nvSpPr>
          <p:spPr>
            <a:xfrm>
              <a:off x="485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8" name="Google Shape;26798;p18"/>
            <p:cNvSpPr/>
            <p:nvPr/>
          </p:nvSpPr>
          <p:spPr>
            <a:xfrm>
              <a:off x="495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9" name="Google Shape;26799;p18"/>
            <p:cNvSpPr/>
            <p:nvPr/>
          </p:nvSpPr>
          <p:spPr>
            <a:xfrm>
              <a:off x="505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0" name="Google Shape;26800;p18"/>
            <p:cNvSpPr/>
            <p:nvPr/>
          </p:nvSpPr>
          <p:spPr>
            <a:xfrm>
              <a:off x="515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1" name="Google Shape;26801;p18"/>
            <p:cNvSpPr/>
            <p:nvPr/>
          </p:nvSpPr>
          <p:spPr>
            <a:xfrm>
              <a:off x="52566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2" name="Google Shape;26802;p18"/>
            <p:cNvSpPr/>
            <p:nvPr/>
          </p:nvSpPr>
          <p:spPr>
            <a:xfrm>
              <a:off x="535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3" name="Google Shape;26803;p18"/>
            <p:cNvSpPr/>
            <p:nvPr/>
          </p:nvSpPr>
          <p:spPr>
            <a:xfrm>
              <a:off x="545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4" name="Google Shape;26804;p18"/>
            <p:cNvSpPr/>
            <p:nvPr/>
          </p:nvSpPr>
          <p:spPr>
            <a:xfrm>
              <a:off x="556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5" name="Google Shape;26805;p18"/>
            <p:cNvSpPr/>
            <p:nvPr/>
          </p:nvSpPr>
          <p:spPr>
            <a:xfrm>
              <a:off x="566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6" name="Google Shape;26806;p18"/>
            <p:cNvSpPr/>
            <p:nvPr/>
          </p:nvSpPr>
          <p:spPr>
            <a:xfrm>
              <a:off x="57644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7" name="Google Shape;26807;p18"/>
            <p:cNvSpPr/>
            <p:nvPr/>
          </p:nvSpPr>
          <p:spPr>
            <a:xfrm>
              <a:off x="586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8" name="Google Shape;26808;p18"/>
            <p:cNvSpPr/>
            <p:nvPr/>
          </p:nvSpPr>
          <p:spPr>
            <a:xfrm>
              <a:off x="596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9" name="Google Shape;26809;p18"/>
            <p:cNvSpPr/>
            <p:nvPr/>
          </p:nvSpPr>
          <p:spPr>
            <a:xfrm>
              <a:off x="606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0" name="Google Shape;26810;p18"/>
            <p:cNvSpPr/>
            <p:nvPr/>
          </p:nvSpPr>
          <p:spPr>
            <a:xfrm>
              <a:off x="61710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1" name="Google Shape;26811;p18"/>
            <p:cNvSpPr/>
            <p:nvPr/>
          </p:nvSpPr>
          <p:spPr>
            <a:xfrm>
              <a:off x="627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2" name="Google Shape;26812;p18"/>
            <p:cNvSpPr/>
            <p:nvPr/>
          </p:nvSpPr>
          <p:spPr>
            <a:xfrm>
              <a:off x="637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3" name="Google Shape;26813;p18"/>
            <p:cNvSpPr/>
            <p:nvPr/>
          </p:nvSpPr>
          <p:spPr>
            <a:xfrm>
              <a:off x="64755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4" name="Google Shape;26814;p18"/>
            <p:cNvSpPr/>
            <p:nvPr/>
          </p:nvSpPr>
          <p:spPr>
            <a:xfrm>
              <a:off x="657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5" name="Google Shape;26815;p18"/>
            <p:cNvSpPr/>
            <p:nvPr/>
          </p:nvSpPr>
          <p:spPr>
            <a:xfrm>
              <a:off x="667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6" name="Google Shape;26816;p18"/>
            <p:cNvSpPr/>
            <p:nvPr/>
          </p:nvSpPr>
          <p:spPr>
            <a:xfrm>
              <a:off x="678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7" name="Google Shape;26817;p18"/>
            <p:cNvSpPr/>
            <p:nvPr/>
          </p:nvSpPr>
          <p:spPr>
            <a:xfrm>
              <a:off x="6881800" y="2907025"/>
              <a:ext cx="52700" cy="52725"/>
            </a:xfrm>
            <a:custGeom>
              <a:avLst/>
              <a:gdLst/>
              <a:ahLst/>
              <a:cxnLst/>
              <a:rect l="l" t="t" r="r" b="b"/>
              <a:pathLst>
                <a:path w="2108" h="2109" extrusionOk="0">
                  <a:moveTo>
                    <a:pt x="1060" y="1"/>
                  </a:moveTo>
                  <a:cubicBezTo>
                    <a:pt x="477" y="1"/>
                    <a:pt x="1" y="477"/>
                    <a:pt x="1" y="1061"/>
                  </a:cubicBezTo>
                  <a:cubicBezTo>
                    <a:pt x="1"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8" name="Google Shape;26818;p18"/>
            <p:cNvSpPr/>
            <p:nvPr/>
          </p:nvSpPr>
          <p:spPr>
            <a:xfrm>
              <a:off x="698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9" name="Google Shape;26819;p18"/>
            <p:cNvSpPr/>
            <p:nvPr/>
          </p:nvSpPr>
          <p:spPr>
            <a:xfrm>
              <a:off x="708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0" name="Google Shape;26820;p18"/>
            <p:cNvSpPr/>
            <p:nvPr/>
          </p:nvSpPr>
          <p:spPr>
            <a:xfrm>
              <a:off x="7186600" y="2907025"/>
              <a:ext cx="52400" cy="52725"/>
            </a:xfrm>
            <a:custGeom>
              <a:avLst/>
              <a:gdLst/>
              <a:ahLst/>
              <a:cxnLst/>
              <a:rect l="l" t="t" r="r" b="b"/>
              <a:pathLst>
                <a:path w="2096" h="2109" extrusionOk="0">
                  <a:moveTo>
                    <a:pt x="1048" y="1"/>
                  </a:moveTo>
                  <a:cubicBezTo>
                    <a:pt x="477" y="1"/>
                    <a:pt x="1" y="477"/>
                    <a:pt x="1" y="1061"/>
                  </a:cubicBezTo>
                  <a:cubicBezTo>
                    <a:pt x="1"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1" name="Google Shape;26821;p18"/>
            <p:cNvSpPr/>
            <p:nvPr/>
          </p:nvSpPr>
          <p:spPr>
            <a:xfrm>
              <a:off x="728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2" name="Google Shape;26822;p18"/>
            <p:cNvSpPr/>
            <p:nvPr/>
          </p:nvSpPr>
          <p:spPr>
            <a:xfrm>
              <a:off x="27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7" y="1620"/>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3" name="Google Shape;26823;p18"/>
            <p:cNvSpPr/>
            <p:nvPr/>
          </p:nvSpPr>
          <p:spPr>
            <a:xfrm>
              <a:off x="3807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4" name="Google Shape;26824;p18"/>
            <p:cNvSpPr/>
            <p:nvPr/>
          </p:nvSpPr>
          <p:spPr>
            <a:xfrm>
              <a:off x="4825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5" name="Google Shape;26825;p18"/>
            <p:cNvSpPr/>
            <p:nvPr/>
          </p:nvSpPr>
          <p:spPr>
            <a:xfrm>
              <a:off x="58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6" name="Google Shape;26826;p18"/>
            <p:cNvSpPr/>
            <p:nvPr/>
          </p:nvSpPr>
          <p:spPr>
            <a:xfrm>
              <a:off x="68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7" name="Google Shape;26827;p18"/>
            <p:cNvSpPr/>
            <p:nvPr/>
          </p:nvSpPr>
          <p:spPr>
            <a:xfrm>
              <a:off x="7873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8" name="Google Shape;26828;p18"/>
            <p:cNvSpPr/>
            <p:nvPr/>
          </p:nvSpPr>
          <p:spPr>
            <a:xfrm>
              <a:off x="8888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9" name="Google Shape;26829;p18"/>
            <p:cNvSpPr/>
            <p:nvPr/>
          </p:nvSpPr>
          <p:spPr>
            <a:xfrm>
              <a:off x="99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0" name="Google Shape;26830;p18"/>
            <p:cNvSpPr/>
            <p:nvPr/>
          </p:nvSpPr>
          <p:spPr>
            <a:xfrm>
              <a:off x="10918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1" name="Google Shape;26831;p18"/>
            <p:cNvSpPr/>
            <p:nvPr/>
          </p:nvSpPr>
          <p:spPr>
            <a:xfrm>
              <a:off x="11936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2" name="Google Shape;26832;p18"/>
            <p:cNvSpPr/>
            <p:nvPr/>
          </p:nvSpPr>
          <p:spPr>
            <a:xfrm>
              <a:off x="12951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3" name="Google Shape;26833;p18"/>
            <p:cNvSpPr/>
            <p:nvPr/>
          </p:nvSpPr>
          <p:spPr>
            <a:xfrm>
              <a:off x="13966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4" name="Google Shape;26834;p18"/>
            <p:cNvSpPr/>
            <p:nvPr/>
          </p:nvSpPr>
          <p:spPr>
            <a:xfrm>
              <a:off x="1498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5" name="Google Shape;26835;p18"/>
            <p:cNvSpPr/>
            <p:nvPr/>
          </p:nvSpPr>
          <p:spPr>
            <a:xfrm>
              <a:off x="15999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6" name="Google Shape;26836;p18"/>
            <p:cNvSpPr/>
            <p:nvPr/>
          </p:nvSpPr>
          <p:spPr>
            <a:xfrm>
              <a:off x="1701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7" name="Google Shape;26837;p18"/>
            <p:cNvSpPr/>
            <p:nvPr/>
          </p:nvSpPr>
          <p:spPr>
            <a:xfrm>
              <a:off x="18029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8" name="Google Shape;26838;p18"/>
            <p:cNvSpPr/>
            <p:nvPr/>
          </p:nvSpPr>
          <p:spPr>
            <a:xfrm>
              <a:off x="19044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9" name="Google Shape;26839;p18"/>
            <p:cNvSpPr/>
            <p:nvPr/>
          </p:nvSpPr>
          <p:spPr>
            <a:xfrm>
              <a:off x="20062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0" name="Google Shape;26840;p18"/>
            <p:cNvSpPr/>
            <p:nvPr/>
          </p:nvSpPr>
          <p:spPr>
            <a:xfrm>
              <a:off x="210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1" name="Google Shape;26841;p18"/>
            <p:cNvSpPr/>
            <p:nvPr/>
          </p:nvSpPr>
          <p:spPr>
            <a:xfrm>
              <a:off x="220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2" name="Google Shape;26842;p18"/>
            <p:cNvSpPr/>
            <p:nvPr/>
          </p:nvSpPr>
          <p:spPr>
            <a:xfrm>
              <a:off x="23110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3" name="Google Shape;26843;p18"/>
            <p:cNvSpPr/>
            <p:nvPr/>
          </p:nvSpPr>
          <p:spPr>
            <a:xfrm>
              <a:off x="241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4" name="Google Shape;26844;p18"/>
            <p:cNvSpPr/>
            <p:nvPr/>
          </p:nvSpPr>
          <p:spPr>
            <a:xfrm>
              <a:off x="251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5" name="Google Shape;26845;p18"/>
            <p:cNvSpPr/>
            <p:nvPr/>
          </p:nvSpPr>
          <p:spPr>
            <a:xfrm>
              <a:off x="261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6" name="Google Shape;26846;p18"/>
            <p:cNvSpPr/>
            <p:nvPr/>
          </p:nvSpPr>
          <p:spPr>
            <a:xfrm>
              <a:off x="271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7" name="Google Shape;26847;p18"/>
            <p:cNvSpPr/>
            <p:nvPr/>
          </p:nvSpPr>
          <p:spPr>
            <a:xfrm>
              <a:off x="281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8" name="Google Shape;26848;p18"/>
            <p:cNvSpPr/>
            <p:nvPr/>
          </p:nvSpPr>
          <p:spPr>
            <a:xfrm>
              <a:off x="292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9" name="Google Shape;26849;p18"/>
            <p:cNvSpPr/>
            <p:nvPr/>
          </p:nvSpPr>
          <p:spPr>
            <a:xfrm>
              <a:off x="302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0" name="Google Shape;26850;p18"/>
            <p:cNvSpPr/>
            <p:nvPr/>
          </p:nvSpPr>
          <p:spPr>
            <a:xfrm>
              <a:off x="312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1" name="Google Shape;26851;p18"/>
            <p:cNvSpPr/>
            <p:nvPr/>
          </p:nvSpPr>
          <p:spPr>
            <a:xfrm>
              <a:off x="322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2" name="Google Shape;26852;p18"/>
            <p:cNvSpPr/>
            <p:nvPr/>
          </p:nvSpPr>
          <p:spPr>
            <a:xfrm>
              <a:off x="33266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3" name="Google Shape;26853;p18"/>
            <p:cNvSpPr/>
            <p:nvPr/>
          </p:nvSpPr>
          <p:spPr>
            <a:xfrm>
              <a:off x="342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4" name="Google Shape;26854;p18"/>
            <p:cNvSpPr/>
            <p:nvPr/>
          </p:nvSpPr>
          <p:spPr>
            <a:xfrm>
              <a:off x="352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5" name="Google Shape;26855;p18"/>
            <p:cNvSpPr/>
            <p:nvPr/>
          </p:nvSpPr>
          <p:spPr>
            <a:xfrm>
              <a:off x="363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6" name="Google Shape;26856;p18"/>
            <p:cNvSpPr/>
            <p:nvPr/>
          </p:nvSpPr>
          <p:spPr>
            <a:xfrm>
              <a:off x="373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7" name="Google Shape;26857;p18"/>
            <p:cNvSpPr/>
            <p:nvPr/>
          </p:nvSpPr>
          <p:spPr>
            <a:xfrm>
              <a:off x="3834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8" name="Google Shape;26858;p18"/>
            <p:cNvSpPr/>
            <p:nvPr/>
          </p:nvSpPr>
          <p:spPr>
            <a:xfrm>
              <a:off x="393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9" name="Google Shape;26859;p18"/>
            <p:cNvSpPr/>
            <p:nvPr/>
          </p:nvSpPr>
          <p:spPr>
            <a:xfrm>
              <a:off x="403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0" name="Google Shape;26860;p18"/>
            <p:cNvSpPr/>
            <p:nvPr/>
          </p:nvSpPr>
          <p:spPr>
            <a:xfrm>
              <a:off x="413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1" name="Google Shape;26861;p18"/>
            <p:cNvSpPr/>
            <p:nvPr/>
          </p:nvSpPr>
          <p:spPr>
            <a:xfrm>
              <a:off x="42407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2" name="Google Shape;26862;p18"/>
            <p:cNvSpPr/>
            <p:nvPr/>
          </p:nvSpPr>
          <p:spPr>
            <a:xfrm>
              <a:off x="434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3" name="Google Shape;26863;p18"/>
            <p:cNvSpPr/>
            <p:nvPr/>
          </p:nvSpPr>
          <p:spPr>
            <a:xfrm>
              <a:off x="444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4" name="Google Shape;26864;p18"/>
            <p:cNvSpPr/>
            <p:nvPr/>
          </p:nvSpPr>
          <p:spPr>
            <a:xfrm>
              <a:off x="45455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5" name="Google Shape;26865;p18"/>
            <p:cNvSpPr/>
            <p:nvPr/>
          </p:nvSpPr>
          <p:spPr>
            <a:xfrm>
              <a:off x="464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6" name="Google Shape;26866;p18"/>
            <p:cNvSpPr/>
            <p:nvPr/>
          </p:nvSpPr>
          <p:spPr>
            <a:xfrm>
              <a:off x="474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7" name="Google Shape;26867;p18"/>
            <p:cNvSpPr/>
            <p:nvPr/>
          </p:nvSpPr>
          <p:spPr>
            <a:xfrm>
              <a:off x="485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8" name="Google Shape;26868;p18"/>
            <p:cNvSpPr/>
            <p:nvPr/>
          </p:nvSpPr>
          <p:spPr>
            <a:xfrm>
              <a:off x="495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9" name="Google Shape;26869;p18"/>
            <p:cNvSpPr/>
            <p:nvPr/>
          </p:nvSpPr>
          <p:spPr>
            <a:xfrm>
              <a:off x="505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0" name="Google Shape;26870;p18"/>
            <p:cNvSpPr/>
            <p:nvPr/>
          </p:nvSpPr>
          <p:spPr>
            <a:xfrm>
              <a:off x="515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1" name="Google Shape;26871;p18"/>
            <p:cNvSpPr/>
            <p:nvPr/>
          </p:nvSpPr>
          <p:spPr>
            <a:xfrm>
              <a:off x="52566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2" name="Google Shape;26872;p18"/>
            <p:cNvSpPr/>
            <p:nvPr/>
          </p:nvSpPr>
          <p:spPr>
            <a:xfrm>
              <a:off x="535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3" name="Google Shape;26873;p18"/>
            <p:cNvSpPr/>
            <p:nvPr/>
          </p:nvSpPr>
          <p:spPr>
            <a:xfrm>
              <a:off x="545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4" name="Google Shape;26874;p18"/>
            <p:cNvSpPr/>
            <p:nvPr/>
          </p:nvSpPr>
          <p:spPr>
            <a:xfrm>
              <a:off x="556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5" name="Google Shape;26875;p18"/>
            <p:cNvSpPr/>
            <p:nvPr/>
          </p:nvSpPr>
          <p:spPr>
            <a:xfrm>
              <a:off x="566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6" name="Google Shape;26876;p18"/>
            <p:cNvSpPr/>
            <p:nvPr/>
          </p:nvSpPr>
          <p:spPr>
            <a:xfrm>
              <a:off x="57644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7" name="Google Shape;26877;p18"/>
            <p:cNvSpPr/>
            <p:nvPr/>
          </p:nvSpPr>
          <p:spPr>
            <a:xfrm>
              <a:off x="586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8" name="Google Shape;26878;p18"/>
            <p:cNvSpPr/>
            <p:nvPr/>
          </p:nvSpPr>
          <p:spPr>
            <a:xfrm>
              <a:off x="596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9" name="Google Shape;26879;p18"/>
            <p:cNvSpPr/>
            <p:nvPr/>
          </p:nvSpPr>
          <p:spPr>
            <a:xfrm>
              <a:off x="606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0" name="Google Shape;26880;p18"/>
            <p:cNvSpPr/>
            <p:nvPr/>
          </p:nvSpPr>
          <p:spPr>
            <a:xfrm>
              <a:off x="61710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1" name="Google Shape;26881;p18"/>
            <p:cNvSpPr/>
            <p:nvPr/>
          </p:nvSpPr>
          <p:spPr>
            <a:xfrm>
              <a:off x="627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2" name="Google Shape;26882;p18"/>
            <p:cNvSpPr/>
            <p:nvPr/>
          </p:nvSpPr>
          <p:spPr>
            <a:xfrm>
              <a:off x="637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3" name="Google Shape;26883;p18"/>
            <p:cNvSpPr/>
            <p:nvPr/>
          </p:nvSpPr>
          <p:spPr>
            <a:xfrm>
              <a:off x="64755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4" name="Google Shape;26884;p18"/>
            <p:cNvSpPr/>
            <p:nvPr/>
          </p:nvSpPr>
          <p:spPr>
            <a:xfrm>
              <a:off x="657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5" name="Google Shape;26885;p18"/>
            <p:cNvSpPr/>
            <p:nvPr/>
          </p:nvSpPr>
          <p:spPr>
            <a:xfrm>
              <a:off x="667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6" name="Google Shape;26886;p18"/>
            <p:cNvSpPr/>
            <p:nvPr/>
          </p:nvSpPr>
          <p:spPr>
            <a:xfrm>
              <a:off x="678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7" name="Google Shape;26887;p18"/>
            <p:cNvSpPr/>
            <p:nvPr/>
          </p:nvSpPr>
          <p:spPr>
            <a:xfrm>
              <a:off x="6881800" y="3062400"/>
              <a:ext cx="52700" cy="52425"/>
            </a:xfrm>
            <a:custGeom>
              <a:avLst/>
              <a:gdLst/>
              <a:ahLst/>
              <a:cxnLst/>
              <a:rect l="l" t="t" r="r" b="b"/>
              <a:pathLst>
                <a:path w="2108" h="2097" extrusionOk="0">
                  <a:moveTo>
                    <a:pt x="1060" y="1"/>
                  </a:moveTo>
                  <a:cubicBezTo>
                    <a:pt x="477" y="1"/>
                    <a:pt x="1" y="465"/>
                    <a:pt x="1" y="1049"/>
                  </a:cubicBezTo>
                  <a:cubicBezTo>
                    <a:pt x="1"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8" name="Google Shape;26888;p18"/>
            <p:cNvSpPr/>
            <p:nvPr/>
          </p:nvSpPr>
          <p:spPr>
            <a:xfrm>
              <a:off x="698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9" name="Google Shape;26889;p18"/>
            <p:cNvSpPr/>
            <p:nvPr/>
          </p:nvSpPr>
          <p:spPr>
            <a:xfrm>
              <a:off x="708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0" name="Google Shape;26890;p18"/>
            <p:cNvSpPr/>
            <p:nvPr/>
          </p:nvSpPr>
          <p:spPr>
            <a:xfrm>
              <a:off x="7186600" y="3062400"/>
              <a:ext cx="52400" cy="52425"/>
            </a:xfrm>
            <a:custGeom>
              <a:avLst/>
              <a:gdLst/>
              <a:ahLst/>
              <a:cxnLst/>
              <a:rect l="l" t="t" r="r" b="b"/>
              <a:pathLst>
                <a:path w="2096" h="2097" extrusionOk="0">
                  <a:moveTo>
                    <a:pt x="1048" y="1"/>
                  </a:moveTo>
                  <a:cubicBezTo>
                    <a:pt x="477" y="1"/>
                    <a:pt x="1" y="465"/>
                    <a:pt x="1" y="1049"/>
                  </a:cubicBezTo>
                  <a:cubicBezTo>
                    <a:pt x="1"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1" name="Google Shape;26891;p18"/>
            <p:cNvSpPr/>
            <p:nvPr/>
          </p:nvSpPr>
          <p:spPr>
            <a:xfrm>
              <a:off x="728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2" name="Google Shape;26892;p18"/>
            <p:cNvSpPr/>
            <p:nvPr/>
          </p:nvSpPr>
          <p:spPr>
            <a:xfrm>
              <a:off x="27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7" y="1619"/>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3" name="Google Shape;26893;p18"/>
            <p:cNvSpPr/>
            <p:nvPr/>
          </p:nvSpPr>
          <p:spPr>
            <a:xfrm>
              <a:off x="3807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4" name="Google Shape;26894;p18"/>
            <p:cNvSpPr/>
            <p:nvPr/>
          </p:nvSpPr>
          <p:spPr>
            <a:xfrm>
              <a:off x="4825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5" name="Google Shape;26895;p18"/>
            <p:cNvSpPr/>
            <p:nvPr/>
          </p:nvSpPr>
          <p:spPr>
            <a:xfrm>
              <a:off x="58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6" name="Google Shape;26896;p18"/>
            <p:cNvSpPr/>
            <p:nvPr/>
          </p:nvSpPr>
          <p:spPr>
            <a:xfrm>
              <a:off x="68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7" name="Google Shape;26897;p18"/>
            <p:cNvSpPr/>
            <p:nvPr/>
          </p:nvSpPr>
          <p:spPr>
            <a:xfrm>
              <a:off x="7873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8" name="Google Shape;26898;p18"/>
            <p:cNvSpPr/>
            <p:nvPr/>
          </p:nvSpPr>
          <p:spPr>
            <a:xfrm>
              <a:off x="8888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9" name="Google Shape;26899;p18"/>
            <p:cNvSpPr/>
            <p:nvPr/>
          </p:nvSpPr>
          <p:spPr>
            <a:xfrm>
              <a:off x="99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0" name="Google Shape;26900;p18"/>
            <p:cNvSpPr/>
            <p:nvPr/>
          </p:nvSpPr>
          <p:spPr>
            <a:xfrm>
              <a:off x="10918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1" name="Google Shape;26901;p18"/>
            <p:cNvSpPr/>
            <p:nvPr/>
          </p:nvSpPr>
          <p:spPr>
            <a:xfrm>
              <a:off x="11936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2" name="Google Shape;26902;p18"/>
            <p:cNvSpPr/>
            <p:nvPr/>
          </p:nvSpPr>
          <p:spPr>
            <a:xfrm>
              <a:off x="12951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3" name="Google Shape;26903;p18"/>
            <p:cNvSpPr/>
            <p:nvPr/>
          </p:nvSpPr>
          <p:spPr>
            <a:xfrm>
              <a:off x="13966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4" name="Google Shape;26904;p18"/>
            <p:cNvSpPr/>
            <p:nvPr/>
          </p:nvSpPr>
          <p:spPr>
            <a:xfrm>
              <a:off x="1498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5" name="Google Shape;26905;p18"/>
            <p:cNvSpPr/>
            <p:nvPr/>
          </p:nvSpPr>
          <p:spPr>
            <a:xfrm>
              <a:off x="15999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6" name="Google Shape;26906;p18"/>
            <p:cNvSpPr/>
            <p:nvPr/>
          </p:nvSpPr>
          <p:spPr>
            <a:xfrm>
              <a:off x="1701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7" name="Google Shape;26907;p18"/>
            <p:cNvSpPr/>
            <p:nvPr/>
          </p:nvSpPr>
          <p:spPr>
            <a:xfrm>
              <a:off x="18029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8" name="Google Shape;26908;p18"/>
            <p:cNvSpPr/>
            <p:nvPr/>
          </p:nvSpPr>
          <p:spPr>
            <a:xfrm>
              <a:off x="19044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9" name="Google Shape;26909;p18"/>
            <p:cNvSpPr/>
            <p:nvPr/>
          </p:nvSpPr>
          <p:spPr>
            <a:xfrm>
              <a:off x="20062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0" name="Google Shape;26910;p18"/>
            <p:cNvSpPr/>
            <p:nvPr/>
          </p:nvSpPr>
          <p:spPr>
            <a:xfrm>
              <a:off x="210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1" name="Google Shape;26911;p18"/>
            <p:cNvSpPr/>
            <p:nvPr/>
          </p:nvSpPr>
          <p:spPr>
            <a:xfrm>
              <a:off x="220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2" name="Google Shape;26912;p18"/>
            <p:cNvSpPr/>
            <p:nvPr/>
          </p:nvSpPr>
          <p:spPr>
            <a:xfrm>
              <a:off x="23110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3" name="Google Shape;26913;p18"/>
            <p:cNvSpPr/>
            <p:nvPr/>
          </p:nvSpPr>
          <p:spPr>
            <a:xfrm>
              <a:off x="241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4" name="Google Shape;26914;p18"/>
            <p:cNvSpPr/>
            <p:nvPr/>
          </p:nvSpPr>
          <p:spPr>
            <a:xfrm>
              <a:off x="251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5" name="Google Shape;26915;p18"/>
            <p:cNvSpPr/>
            <p:nvPr/>
          </p:nvSpPr>
          <p:spPr>
            <a:xfrm>
              <a:off x="261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6" name="Google Shape;26916;p18"/>
            <p:cNvSpPr/>
            <p:nvPr/>
          </p:nvSpPr>
          <p:spPr>
            <a:xfrm>
              <a:off x="271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7" name="Google Shape;26917;p18"/>
            <p:cNvSpPr/>
            <p:nvPr/>
          </p:nvSpPr>
          <p:spPr>
            <a:xfrm>
              <a:off x="281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8" name="Google Shape;26918;p18"/>
            <p:cNvSpPr/>
            <p:nvPr/>
          </p:nvSpPr>
          <p:spPr>
            <a:xfrm>
              <a:off x="292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9" name="Google Shape;26919;p18"/>
            <p:cNvSpPr/>
            <p:nvPr/>
          </p:nvSpPr>
          <p:spPr>
            <a:xfrm>
              <a:off x="302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0" name="Google Shape;26920;p18"/>
            <p:cNvSpPr/>
            <p:nvPr/>
          </p:nvSpPr>
          <p:spPr>
            <a:xfrm>
              <a:off x="312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1" name="Google Shape;26921;p18"/>
            <p:cNvSpPr/>
            <p:nvPr/>
          </p:nvSpPr>
          <p:spPr>
            <a:xfrm>
              <a:off x="322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2" name="Google Shape;26922;p18"/>
            <p:cNvSpPr/>
            <p:nvPr/>
          </p:nvSpPr>
          <p:spPr>
            <a:xfrm>
              <a:off x="33266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3" name="Google Shape;26923;p18"/>
            <p:cNvSpPr/>
            <p:nvPr/>
          </p:nvSpPr>
          <p:spPr>
            <a:xfrm>
              <a:off x="342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4" name="Google Shape;26924;p18"/>
            <p:cNvSpPr/>
            <p:nvPr/>
          </p:nvSpPr>
          <p:spPr>
            <a:xfrm>
              <a:off x="352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5" name="Google Shape;26925;p18"/>
            <p:cNvSpPr/>
            <p:nvPr/>
          </p:nvSpPr>
          <p:spPr>
            <a:xfrm>
              <a:off x="363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6" name="Google Shape;26926;p18"/>
            <p:cNvSpPr/>
            <p:nvPr/>
          </p:nvSpPr>
          <p:spPr>
            <a:xfrm>
              <a:off x="373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7" name="Google Shape;26927;p18"/>
            <p:cNvSpPr/>
            <p:nvPr/>
          </p:nvSpPr>
          <p:spPr>
            <a:xfrm>
              <a:off x="3834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8" name="Google Shape;26928;p18"/>
            <p:cNvSpPr/>
            <p:nvPr/>
          </p:nvSpPr>
          <p:spPr>
            <a:xfrm>
              <a:off x="393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9" name="Google Shape;26929;p18"/>
            <p:cNvSpPr/>
            <p:nvPr/>
          </p:nvSpPr>
          <p:spPr>
            <a:xfrm>
              <a:off x="403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0" name="Google Shape;26930;p18"/>
            <p:cNvSpPr/>
            <p:nvPr/>
          </p:nvSpPr>
          <p:spPr>
            <a:xfrm>
              <a:off x="413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1" name="Google Shape;26931;p18"/>
            <p:cNvSpPr/>
            <p:nvPr/>
          </p:nvSpPr>
          <p:spPr>
            <a:xfrm>
              <a:off x="42407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2" name="Google Shape;26932;p18"/>
            <p:cNvSpPr/>
            <p:nvPr/>
          </p:nvSpPr>
          <p:spPr>
            <a:xfrm>
              <a:off x="434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3" name="Google Shape;26933;p18"/>
            <p:cNvSpPr/>
            <p:nvPr/>
          </p:nvSpPr>
          <p:spPr>
            <a:xfrm>
              <a:off x="444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4" name="Google Shape;26934;p18"/>
            <p:cNvSpPr/>
            <p:nvPr/>
          </p:nvSpPr>
          <p:spPr>
            <a:xfrm>
              <a:off x="45455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5" name="Google Shape;26935;p18"/>
            <p:cNvSpPr/>
            <p:nvPr/>
          </p:nvSpPr>
          <p:spPr>
            <a:xfrm>
              <a:off x="464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6" name="Google Shape;26936;p18"/>
            <p:cNvSpPr/>
            <p:nvPr/>
          </p:nvSpPr>
          <p:spPr>
            <a:xfrm>
              <a:off x="474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7" name="Google Shape;26937;p18"/>
            <p:cNvSpPr/>
            <p:nvPr/>
          </p:nvSpPr>
          <p:spPr>
            <a:xfrm>
              <a:off x="485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8" name="Google Shape;26938;p18"/>
            <p:cNvSpPr/>
            <p:nvPr/>
          </p:nvSpPr>
          <p:spPr>
            <a:xfrm>
              <a:off x="495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9" name="Google Shape;26939;p18"/>
            <p:cNvSpPr/>
            <p:nvPr/>
          </p:nvSpPr>
          <p:spPr>
            <a:xfrm>
              <a:off x="505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0" name="Google Shape;26940;p18"/>
            <p:cNvSpPr/>
            <p:nvPr/>
          </p:nvSpPr>
          <p:spPr>
            <a:xfrm>
              <a:off x="515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1" name="Google Shape;26941;p18"/>
            <p:cNvSpPr/>
            <p:nvPr/>
          </p:nvSpPr>
          <p:spPr>
            <a:xfrm>
              <a:off x="52566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2" name="Google Shape;26942;p18"/>
            <p:cNvSpPr/>
            <p:nvPr/>
          </p:nvSpPr>
          <p:spPr>
            <a:xfrm>
              <a:off x="535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3" name="Google Shape;26943;p18"/>
            <p:cNvSpPr/>
            <p:nvPr/>
          </p:nvSpPr>
          <p:spPr>
            <a:xfrm>
              <a:off x="545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4" name="Google Shape;26944;p18"/>
            <p:cNvSpPr/>
            <p:nvPr/>
          </p:nvSpPr>
          <p:spPr>
            <a:xfrm>
              <a:off x="556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5" name="Google Shape;26945;p18"/>
            <p:cNvSpPr/>
            <p:nvPr/>
          </p:nvSpPr>
          <p:spPr>
            <a:xfrm>
              <a:off x="566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6" name="Google Shape;26946;p18"/>
            <p:cNvSpPr/>
            <p:nvPr/>
          </p:nvSpPr>
          <p:spPr>
            <a:xfrm>
              <a:off x="57644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7" name="Google Shape;26947;p18"/>
            <p:cNvSpPr/>
            <p:nvPr/>
          </p:nvSpPr>
          <p:spPr>
            <a:xfrm>
              <a:off x="586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8" name="Google Shape;26948;p18"/>
            <p:cNvSpPr/>
            <p:nvPr/>
          </p:nvSpPr>
          <p:spPr>
            <a:xfrm>
              <a:off x="596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9" name="Google Shape;26949;p18"/>
            <p:cNvSpPr/>
            <p:nvPr/>
          </p:nvSpPr>
          <p:spPr>
            <a:xfrm>
              <a:off x="606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0" name="Google Shape;26950;p18"/>
            <p:cNvSpPr/>
            <p:nvPr/>
          </p:nvSpPr>
          <p:spPr>
            <a:xfrm>
              <a:off x="61710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1" name="Google Shape;26951;p18"/>
            <p:cNvSpPr/>
            <p:nvPr/>
          </p:nvSpPr>
          <p:spPr>
            <a:xfrm>
              <a:off x="627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2" name="Google Shape;26952;p18"/>
            <p:cNvSpPr/>
            <p:nvPr/>
          </p:nvSpPr>
          <p:spPr>
            <a:xfrm>
              <a:off x="637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3" name="Google Shape;26953;p18"/>
            <p:cNvSpPr/>
            <p:nvPr/>
          </p:nvSpPr>
          <p:spPr>
            <a:xfrm>
              <a:off x="64755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4" name="Google Shape;26954;p18"/>
            <p:cNvSpPr/>
            <p:nvPr/>
          </p:nvSpPr>
          <p:spPr>
            <a:xfrm>
              <a:off x="657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5" name="Google Shape;26955;p18"/>
            <p:cNvSpPr/>
            <p:nvPr/>
          </p:nvSpPr>
          <p:spPr>
            <a:xfrm>
              <a:off x="667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6" name="Google Shape;26956;p18"/>
            <p:cNvSpPr/>
            <p:nvPr/>
          </p:nvSpPr>
          <p:spPr>
            <a:xfrm>
              <a:off x="678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7" name="Google Shape;26957;p18"/>
            <p:cNvSpPr/>
            <p:nvPr/>
          </p:nvSpPr>
          <p:spPr>
            <a:xfrm>
              <a:off x="6881800" y="3217500"/>
              <a:ext cx="52700" cy="52400"/>
            </a:xfrm>
            <a:custGeom>
              <a:avLst/>
              <a:gdLst/>
              <a:ahLst/>
              <a:cxnLst/>
              <a:rect l="l" t="t" r="r" b="b"/>
              <a:pathLst>
                <a:path w="2108" h="2096" extrusionOk="0">
                  <a:moveTo>
                    <a:pt x="1060" y="0"/>
                  </a:moveTo>
                  <a:cubicBezTo>
                    <a:pt x="477" y="0"/>
                    <a:pt x="1" y="464"/>
                    <a:pt x="1" y="1048"/>
                  </a:cubicBezTo>
                  <a:cubicBezTo>
                    <a:pt x="1"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8" name="Google Shape;26958;p18"/>
            <p:cNvSpPr/>
            <p:nvPr/>
          </p:nvSpPr>
          <p:spPr>
            <a:xfrm>
              <a:off x="698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9" name="Google Shape;26959;p18"/>
            <p:cNvSpPr/>
            <p:nvPr/>
          </p:nvSpPr>
          <p:spPr>
            <a:xfrm>
              <a:off x="708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0" name="Google Shape;26960;p18"/>
            <p:cNvSpPr/>
            <p:nvPr/>
          </p:nvSpPr>
          <p:spPr>
            <a:xfrm>
              <a:off x="7186600" y="3217500"/>
              <a:ext cx="52400" cy="52400"/>
            </a:xfrm>
            <a:custGeom>
              <a:avLst/>
              <a:gdLst/>
              <a:ahLst/>
              <a:cxnLst/>
              <a:rect l="l" t="t" r="r" b="b"/>
              <a:pathLst>
                <a:path w="2096" h="2096" extrusionOk="0">
                  <a:moveTo>
                    <a:pt x="1048" y="0"/>
                  </a:moveTo>
                  <a:cubicBezTo>
                    <a:pt x="477" y="0"/>
                    <a:pt x="1" y="464"/>
                    <a:pt x="1" y="1048"/>
                  </a:cubicBezTo>
                  <a:cubicBezTo>
                    <a:pt x="1"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1" name="Google Shape;26961;p18"/>
            <p:cNvSpPr/>
            <p:nvPr/>
          </p:nvSpPr>
          <p:spPr>
            <a:xfrm>
              <a:off x="728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2" name="Google Shape;26962;p18"/>
            <p:cNvSpPr/>
            <p:nvPr/>
          </p:nvSpPr>
          <p:spPr>
            <a:xfrm>
              <a:off x="27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3" name="Google Shape;26963;p18"/>
            <p:cNvSpPr/>
            <p:nvPr/>
          </p:nvSpPr>
          <p:spPr>
            <a:xfrm>
              <a:off x="3807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4" name="Google Shape;26964;p18"/>
            <p:cNvSpPr/>
            <p:nvPr/>
          </p:nvSpPr>
          <p:spPr>
            <a:xfrm>
              <a:off x="4825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5" name="Google Shape;26965;p18"/>
            <p:cNvSpPr/>
            <p:nvPr/>
          </p:nvSpPr>
          <p:spPr>
            <a:xfrm>
              <a:off x="58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6" name="Google Shape;26966;p18"/>
            <p:cNvSpPr/>
            <p:nvPr/>
          </p:nvSpPr>
          <p:spPr>
            <a:xfrm>
              <a:off x="68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7" name="Google Shape;26967;p18"/>
            <p:cNvSpPr/>
            <p:nvPr/>
          </p:nvSpPr>
          <p:spPr>
            <a:xfrm>
              <a:off x="7873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8" name="Google Shape;26968;p18"/>
            <p:cNvSpPr/>
            <p:nvPr/>
          </p:nvSpPr>
          <p:spPr>
            <a:xfrm>
              <a:off x="8888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9" name="Google Shape;26969;p18"/>
            <p:cNvSpPr/>
            <p:nvPr/>
          </p:nvSpPr>
          <p:spPr>
            <a:xfrm>
              <a:off x="99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0" name="Google Shape;26970;p18"/>
            <p:cNvSpPr/>
            <p:nvPr/>
          </p:nvSpPr>
          <p:spPr>
            <a:xfrm>
              <a:off x="10918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1" name="Google Shape;26971;p18"/>
            <p:cNvSpPr/>
            <p:nvPr/>
          </p:nvSpPr>
          <p:spPr>
            <a:xfrm>
              <a:off x="11936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2" name="Google Shape;26972;p18"/>
            <p:cNvSpPr/>
            <p:nvPr/>
          </p:nvSpPr>
          <p:spPr>
            <a:xfrm>
              <a:off x="12951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3" name="Google Shape;26973;p18"/>
            <p:cNvSpPr/>
            <p:nvPr/>
          </p:nvSpPr>
          <p:spPr>
            <a:xfrm>
              <a:off x="13966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4" name="Google Shape;26974;p18"/>
            <p:cNvSpPr/>
            <p:nvPr/>
          </p:nvSpPr>
          <p:spPr>
            <a:xfrm>
              <a:off x="1498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5" name="Google Shape;26975;p18"/>
            <p:cNvSpPr/>
            <p:nvPr/>
          </p:nvSpPr>
          <p:spPr>
            <a:xfrm>
              <a:off x="15999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6" name="Google Shape;26976;p18"/>
            <p:cNvSpPr/>
            <p:nvPr/>
          </p:nvSpPr>
          <p:spPr>
            <a:xfrm>
              <a:off x="1701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7" name="Google Shape;26977;p18"/>
            <p:cNvSpPr/>
            <p:nvPr/>
          </p:nvSpPr>
          <p:spPr>
            <a:xfrm>
              <a:off x="18029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8" name="Google Shape;26978;p18"/>
            <p:cNvSpPr/>
            <p:nvPr/>
          </p:nvSpPr>
          <p:spPr>
            <a:xfrm>
              <a:off x="19044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9" name="Google Shape;26979;p18"/>
            <p:cNvSpPr/>
            <p:nvPr/>
          </p:nvSpPr>
          <p:spPr>
            <a:xfrm>
              <a:off x="20062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0" name="Google Shape;26980;p18"/>
            <p:cNvSpPr/>
            <p:nvPr/>
          </p:nvSpPr>
          <p:spPr>
            <a:xfrm>
              <a:off x="210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1" name="Google Shape;26981;p18"/>
            <p:cNvSpPr/>
            <p:nvPr/>
          </p:nvSpPr>
          <p:spPr>
            <a:xfrm>
              <a:off x="220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2" name="Google Shape;26982;p18"/>
            <p:cNvSpPr/>
            <p:nvPr/>
          </p:nvSpPr>
          <p:spPr>
            <a:xfrm>
              <a:off x="23110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3" name="Google Shape;26983;p18"/>
            <p:cNvSpPr/>
            <p:nvPr/>
          </p:nvSpPr>
          <p:spPr>
            <a:xfrm>
              <a:off x="241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4" name="Google Shape;26984;p18"/>
            <p:cNvSpPr/>
            <p:nvPr/>
          </p:nvSpPr>
          <p:spPr>
            <a:xfrm>
              <a:off x="251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5" name="Google Shape;26985;p18"/>
            <p:cNvSpPr/>
            <p:nvPr/>
          </p:nvSpPr>
          <p:spPr>
            <a:xfrm>
              <a:off x="261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6" name="Google Shape;26986;p18"/>
            <p:cNvSpPr/>
            <p:nvPr/>
          </p:nvSpPr>
          <p:spPr>
            <a:xfrm>
              <a:off x="271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7" name="Google Shape;26987;p18"/>
            <p:cNvSpPr/>
            <p:nvPr/>
          </p:nvSpPr>
          <p:spPr>
            <a:xfrm>
              <a:off x="281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8" name="Google Shape;26988;p18"/>
            <p:cNvSpPr/>
            <p:nvPr/>
          </p:nvSpPr>
          <p:spPr>
            <a:xfrm>
              <a:off x="292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9" name="Google Shape;26989;p18"/>
            <p:cNvSpPr/>
            <p:nvPr/>
          </p:nvSpPr>
          <p:spPr>
            <a:xfrm>
              <a:off x="302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0" name="Google Shape;26990;p18"/>
            <p:cNvSpPr/>
            <p:nvPr/>
          </p:nvSpPr>
          <p:spPr>
            <a:xfrm>
              <a:off x="312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1" name="Google Shape;26991;p18"/>
            <p:cNvSpPr/>
            <p:nvPr/>
          </p:nvSpPr>
          <p:spPr>
            <a:xfrm>
              <a:off x="322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2" name="Google Shape;26992;p18"/>
            <p:cNvSpPr/>
            <p:nvPr/>
          </p:nvSpPr>
          <p:spPr>
            <a:xfrm>
              <a:off x="33266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3" name="Google Shape;26993;p18"/>
            <p:cNvSpPr/>
            <p:nvPr/>
          </p:nvSpPr>
          <p:spPr>
            <a:xfrm>
              <a:off x="342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4" name="Google Shape;26994;p18"/>
            <p:cNvSpPr/>
            <p:nvPr/>
          </p:nvSpPr>
          <p:spPr>
            <a:xfrm>
              <a:off x="352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5" name="Google Shape;26995;p18"/>
            <p:cNvSpPr/>
            <p:nvPr/>
          </p:nvSpPr>
          <p:spPr>
            <a:xfrm>
              <a:off x="363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6" name="Google Shape;26996;p18"/>
            <p:cNvSpPr/>
            <p:nvPr/>
          </p:nvSpPr>
          <p:spPr>
            <a:xfrm>
              <a:off x="373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7" name="Google Shape;26997;p18"/>
            <p:cNvSpPr/>
            <p:nvPr/>
          </p:nvSpPr>
          <p:spPr>
            <a:xfrm>
              <a:off x="3834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8" name="Google Shape;26998;p18"/>
            <p:cNvSpPr/>
            <p:nvPr/>
          </p:nvSpPr>
          <p:spPr>
            <a:xfrm>
              <a:off x="393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9" name="Google Shape;26999;p18"/>
            <p:cNvSpPr/>
            <p:nvPr/>
          </p:nvSpPr>
          <p:spPr>
            <a:xfrm>
              <a:off x="403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0" name="Google Shape;27000;p18"/>
            <p:cNvSpPr/>
            <p:nvPr/>
          </p:nvSpPr>
          <p:spPr>
            <a:xfrm>
              <a:off x="413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1" name="Google Shape;27001;p18"/>
            <p:cNvSpPr/>
            <p:nvPr/>
          </p:nvSpPr>
          <p:spPr>
            <a:xfrm>
              <a:off x="42407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2" name="Google Shape;27002;p18"/>
            <p:cNvSpPr/>
            <p:nvPr/>
          </p:nvSpPr>
          <p:spPr>
            <a:xfrm>
              <a:off x="434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3" name="Google Shape;27003;p18"/>
            <p:cNvSpPr/>
            <p:nvPr/>
          </p:nvSpPr>
          <p:spPr>
            <a:xfrm>
              <a:off x="444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4" name="Google Shape;27004;p18"/>
            <p:cNvSpPr/>
            <p:nvPr/>
          </p:nvSpPr>
          <p:spPr>
            <a:xfrm>
              <a:off x="45455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5" name="Google Shape;27005;p18"/>
            <p:cNvSpPr/>
            <p:nvPr/>
          </p:nvSpPr>
          <p:spPr>
            <a:xfrm>
              <a:off x="464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6" name="Google Shape;27006;p18"/>
            <p:cNvSpPr/>
            <p:nvPr/>
          </p:nvSpPr>
          <p:spPr>
            <a:xfrm>
              <a:off x="474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7" name="Google Shape;27007;p18"/>
            <p:cNvSpPr/>
            <p:nvPr/>
          </p:nvSpPr>
          <p:spPr>
            <a:xfrm>
              <a:off x="485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8" name="Google Shape;27008;p18"/>
            <p:cNvSpPr/>
            <p:nvPr/>
          </p:nvSpPr>
          <p:spPr>
            <a:xfrm>
              <a:off x="495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9" name="Google Shape;27009;p18"/>
            <p:cNvSpPr/>
            <p:nvPr/>
          </p:nvSpPr>
          <p:spPr>
            <a:xfrm>
              <a:off x="505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0" name="Google Shape;27010;p18"/>
            <p:cNvSpPr/>
            <p:nvPr/>
          </p:nvSpPr>
          <p:spPr>
            <a:xfrm>
              <a:off x="515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1" name="Google Shape;27011;p18"/>
            <p:cNvSpPr/>
            <p:nvPr/>
          </p:nvSpPr>
          <p:spPr>
            <a:xfrm>
              <a:off x="52566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2" name="Google Shape;27012;p18"/>
            <p:cNvSpPr/>
            <p:nvPr/>
          </p:nvSpPr>
          <p:spPr>
            <a:xfrm>
              <a:off x="535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3" name="Google Shape;27013;p18"/>
            <p:cNvSpPr/>
            <p:nvPr/>
          </p:nvSpPr>
          <p:spPr>
            <a:xfrm>
              <a:off x="545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4" name="Google Shape;27014;p18"/>
            <p:cNvSpPr/>
            <p:nvPr/>
          </p:nvSpPr>
          <p:spPr>
            <a:xfrm>
              <a:off x="556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5" name="Google Shape;27015;p18"/>
            <p:cNvSpPr/>
            <p:nvPr/>
          </p:nvSpPr>
          <p:spPr>
            <a:xfrm>
              <a:off x="566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6" name="Google Shape;27016;p18"/>
            <p:cNvSpPr/>
            <p:nvPr/>
          </p:nvSpPr>
          <p:spPr>
            <a:xfrm>
              <a:off x="57644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7" name="Google Shape;27017;p18"/>
            <p:cNvSpPr/>
            <p:nvPr/>
          </p:nvSpPr>
          <p:spPr>
            <a:xfrm>
              <a:off x="586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8" name="Google Shape;27018;p18"/>
            <p:cNvSpPr/>
            <p:nvPr/>
          </p:nvSpPr>
          <p:spPr>
            <a:xfrm>
              <a:off x="596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9" name="Google Shape;27019;p18"/>
            <p:cNvSpPr/>
            <p:nvPr/>
          </p:nvSpPr>
          <p:spPr>
            <a:xfrm>
              <a:off x="606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0" name="Google Shape;27020;p18"/>
            <p:cNvSpPr/>
            <p:nvPr/>
          </p:nvSpPr>
          <p:spPr>
            <a:xfrm>
              <a:off x="61710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1" name="Google Shape;27021;p18"/>
            <p:cNvSpPr/>
            <p:nvPr/>
          </p:nvSpPr>
          <p:spPr>
            <a:xfrm>
              <a:off x="627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2" name="Google Shape;27022;p18"/>
            <p:cNvSpPr/>
            <p:nvPr/>
          </p:nvSpPr>
          <p:spPr>
            <a:xfrm>
              <a:off x="637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3" name="Google Shape;27023;p18"/>
            <p:cNvSpPr/>
            <p:nvPr/>
          </p:nvSpPr>
          <p:spPr>
            <a:xfrm>
              <a:off x="64755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4" name="Google Shape;27024;p18"/>
            <p:cNvSpPr/>
            <p:nvPr/>
          </p:nvSpPr>
          <p:spPr>
            <a:xfrm>
              <a:off x="657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5" name="Google Shape;27025;p18"/>
            <p:cNvSpPr/>
            <p:nvPr/>
          </p:nvSpPr>
          <p:spPr>
            <a:xfrm>
              <a:off x="667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6" name="Google Shape;27026;p18"/>
            <p:cNvSpPr/>
            <p:nvPr/>
          </p:nvSpPr>
          <p:spPr>
            <a:xfrm>
              <a:off x="678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7" name="Google Shape;27027;p18"/>
            <p:cNvSpPr/>
            <p:nvPr/>
          </p:nvSpPr>
          <p:spPr>
            <a:xfrm>
              <a:off x="6881800" y="337257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8" name="Google Shape;27028;p18"/>
            <p:cNvSpPr/>
            <p:nvPr/>
          </p:nvSpPr>
          <p:spPr>
            <a:xfrm>
              <a:off x="698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9" name="Google Shape;27029;p18"/>
            <p:cNvSpPr/>
            <p:nvPr/>
          </p:nvSpPr>
          <p:spPr>
            <a:xfrm>
              <a:off x="708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0" name="Google Shape;27030;p18"/>
            <p:cNvSpPr/>
            <p:nvPr/>
          </p:nvSpPr>
          <p:spPr>
            <a:xfrm>
              <a:off x="7186600" y="337257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1" name="Google Shape;27031;p18"/>
            <p:cNvSpPr/>
            <p:nvPr/>
          </p:nvSpPr>
          <p:spPr>
            <a:xfrm>
              <a:off x="728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2" name="Google Shape;27032;p18"/>
            <p:cNvSpPr/>
            <p:nvPr/>
          </p:nvSpPr>
          <p:spPr>
            <a:xfrm>
              <a:off x="27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7" y="1632"/>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3" name="Google Shape;27033;p18"/>
            <p:cNvSpPr/>
            <p:nvPr/>
          </p:nvSpPr>
          <p:spPr>
            <a:xfrm>
              <a:off x="3807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4" name="Google Shape;27034;p18"/>
            <p:cNvSpPr/>
            <p:nvPr/>
          </p:nvSpPr>
          <p:spPr>
            <a:xfrm>
              <a:off x="4825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5" name="Google Shape;27035;p18"/>
            <p:cNvSpPr/>
            <p:nvPr/>
          </p:nvSpPr>
          <p:spPr>
            <a:xfrm>
              <a:off x="58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6" name="Google Shape;27036;p18"/>
            <p:cNvSpPr/>
            <p:nvPr/>
          </p:nvSpPr>
          <p:spPr>
            <a:xfrm>
              <a:off x="68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7" name="Google Shape;27037;p18"/>
            <p:cNvSpPr/>
            <p:nvPr/>
          </p:nvSpPr>
          <p:spPr>
            <a:xfrm>
              <a:off x="7873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8" name="Google Shape;27038;p18"/>
            <p:cNvSpPr/>
            <p:nvPr/>
          </p:nvSpPr>
          <p:spPr>
            <a:xfrm>
              <a:off x="8888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9" name="Google Shape;27039;p18"/>
            <p:cNvSpPr/>
            <p:nvPr/>
          </p:nvSpPr>
          <p:spPr>
            <a:xfrm>
              <a:off x="99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0" name="Google Shape;27040;p18"/>
            <p:cNvSpPr/>
            <p:nvPr/>
          </p:nvSpPr>
          <p:spPr>
            <a:xfrm>
              <a:off x="10918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1" name="Google Shape;27041;p18"/>
            <p:cNvSpPr/>
            <p:nvPr/>
          </p:nvSpPr>
          <p:spPr>
            <a:xfrm>
              <a:off x="11936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2" name="Google Shape;27042;p18"/>
            <p:cNvSpPr/>
            <p:nvPr/>
          </p:nvSpPr>
          <p:spPr>
            <a:xfrm>
              <a:off x="12951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3" name="Google Shape;27043;p18"/>
            <p:cNvSpPr/>
            <p:nvPr/>
          </p:nvSpPr>
          <p:spPr>
            <a:xfrm>
              <a:off x="13966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4" name="Google Shape;27044;p18"/>
            <p:cNvSpPr/>
            <p:nvPr/>
          </p:nvSpPr>
          <p:spPr>
            <a:xfrm>
              <a:off x="1498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5" name="Google Shape;27045;p18"/>
            <p:cNvSpPr/>
            <p:nvPr/>
          </p:nvSpPr>
          <p:spPr>
            <a:xfrm>
              <a:off x="15999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6" name="Google Shape;27046;p18"/>
            <p:cNvSpPr/>
            <p:nvPr/>
          </p:nvSpPr>
          <p:spPr>
            <a:xfrm>
              <a:off x="1701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7" name="Google Shape;27047;p18"/>
            <p:cNvSpPr/>
            <p:nvPr/>
          </p:nvSpPr>
          <p:spPr>
            <a:xfrm>
              <a:off x="18029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8" name="Google Shape;27048;p18"/>
            <p:cNvSpPr/>
            <p:nvPr/>
          </p:nvSpPr>
          <p:spPr>
            <a:xfrm>
              <a:off x="19044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9" name="Google Shape;27049;p18"/>
            <p:cNvSpPr/>
            <p:nvPr/>
          </p:nvSpPr>
          <p:spPr>
            <a:xfrm>
              <a:off x="20062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0" name="Google Shape;27050;p18"/>
            <p:cNvSpPr/>
            <p:nvPr/>
          </p:nvSpPr>
          <p:spPr>
            <a:xfrm>
              <a:off x="210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1" name="Google Shape;27051;p18"/>
            <p:cNvSpPr/>
            <p:nvPr/>
          </p:nvSpPr>
          <p:spPr>
            <a:xfrm>
              <a:off x="220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2" name="Google Shape;27052;p18"/>
            <p:cNvSpPr/>
            <p:nvPr/>
          </p:nvSpPr>
          <p:spPr>
            <a:xfrm>
              <a:off x="23110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3" name="Google Shape;27053;p18"/>
            <p:cNvSpPr/>
            <p:nvPr/>
          </p:nvSpPr>
          <p:spPr>
            <a:xfrm>
              <a:off x="241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4" name="Google Shape;27054;p18"/>
            <p:cNvSpPr/>
            <p:nvPr/>
          </p:nvSpPr>
          <p:spPr>
            <a:xfrm>
              <a:off x="251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5" name="Google Shape;27055;p18"/>
            <p:cNvSpPr/>
            <p:nvPr/>
          </p:nvSpPr>
          <p:spPr>
            <a:xfrm>
              <a:off x="261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6" name="Google Shape;27056;p18"/>
            <p:cNvSpPr/>
            <p:nvPr/>
          </p:nvSpPr>
          <p:spPr>
            <a:xfrm>
              <a:off x="271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7" name="Google Shape;27057;p18"/>
            <p:cNvSpPr/>
            <p:nvPr/>
          </p:nvSpPr>
          <p:spPr>
            <a:xfrm>
              <a:off x="281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8" name="Google Shape;27058;p18"/>
            <p:cNvSpPr/>
            <p:nvPr/>
          </p:nvSpPr>
          <p:spPr>
            <a:xfrm>
              <a:off x="292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9" name="Google Shape;27059;p18"/>
            <p:cNvSpPr/>
            <p:nvPr/>
          </p:nvSpPr>
          <p:spPr>
            <a:xfrm>
              <a:off x="302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0" name="Google Shape;27060;p18"/>
            <p:cNvSpPr/>
            <p:nvPr/>
          </p:nvSpPr>
          <p:spPr>
            <a:xfrm>
              <a:off x="312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1" name="Google Shape;27061;p18"/>
            <p:cNvSpPr/>
            <p:nvPr/>
          </p:nvSpPr>
          <p:spPr>
            <a:xfrm>
              <a:off x="322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2" name="Google Shape;27062;p18"/>
            <p:cNvSpPr/>
            <p:nvPr/>
          </p:nvSpPr>
          <p:spPr>
            <a:xfrm>
              <a:off x="33266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3" name="Google Shape;27063;p18"/>
            <p:cNvSpPr/>
            <p:nvPr/>
          </p:nvSpPr>
          <p:spPr>
            <a:xfrm>
              <a:off x="342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4" name="Google Shape;27064;p18"/>
            <p:cNvSpPr/>
            <p:nvPr/>
          </p:nvSpPr>
          <p:spPr>
            <a:xfrm>
              <a:off x="352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5" name="Google Shape;27065;p18"/>
            <p:cNvSpPr/>
            <p:nvPr/>
          </p:nvSpPr>
          <p:spPr>
            <a:xfrm>
              <a:off x="363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6" name="Google Shape;27066;p18"/>
            <p:cNvSpPr/>
            <p:nvPr/>
          </p:nvSpPr>
          <p:spPr>
            <a:xfrm>
              <a:off x="373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7" name="Google Shape;27067;p18"/>
            <p:cNvSpPr/>
            <p:nvPr/>
          </p:nvSpPr>
          <p:spPr>
            <a:xfrm>
              <a:off x="3834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8" name="Google Shape;27068;p18"/>
            <p:cNvSpPr/>
            <p:nvPr/>
          </p:nvSpPr>
          <p:spPr>
            <a:xfrm>
              <a:off x="393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9" name="Google Shape;27069;p18"/>
            <p:cNvSpPr/>
            <p:nvPr/>
          </p:nvSpPr>
          <p:spPr>
            <a:xfrm>
              <a:off x="403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0" name="Google Shape;27070;p18"/>
            <p:cNvSpPr/>
            <p:nvPr/>
          </p:nvSpPr>
          <p:spPr>
            <a:xfrm>
              <a:off x="413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1" name="Google Shape;27071;p18"/>
            <p:cNvSpPr/>
            <p:nvPr/>
          </p:nvSpPr>
          <p:spPr>
            <a:xfrm>
              <a:off x="42407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2" name="Google Shape;27072;p18"/>
            <p:cNvSpPr/>
            <p:nvPr/>
          </p:nvSpPr>
          <p:spPr>
            <a:xfrm>
              <a:off x="434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3" name="Google Shape;27073;p18"/>
            <p:cNvSpPr/>
            <p:nvPr/>
          </p:nvSpPr>
          <p:spPr>
            <a:xfrm>
              <a:off x="444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4" name="Google Shape;27074;p18"/>
            <p:cNvSpPr/>
            <p:nvPr/>
          </p:nvSpPr>
          <p:spPr>
            <a:xfrm>
              <a:off x="45455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5" name="Google Shape;27075;p18"/>
            <p:cNvSpPr/>
            <p:nvPr/>
          </p:nvSpPr>
          <p:spPr>
            <a:xfrm>
              <a:off x="464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6" name="Google Shape;27076;p18"/>
            <p:cNvSpPr/>
            <p:nvPr/>
          </p:nvSpPr>
          <p:spPr>
            <a:xfrm>
              <a:off x="474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7" name="Google Shape;27077;p18"/>
            <p:cNvSpPr/>
            <p:nvPr/>
          </p:nvSpPr>
          <p:spPr>
            <a:xfrm>
              <a:off x="485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8" name="Google Shape;27078;p18"/>
            <p:cNvSpPr/>
            <p:nvPr/>
          </p:nvSpPr>
          <p:spPr>
            <a:xfrm>
              <a:off x="495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9" name="Google Shape;27079;p18"/>
            <p:cNvSpPr/>
            <p:nvPr/>
          </p:nvSpPr>
          <p:spPr>
            <a:xfrm>
              <a:off x="505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0" name="Google Shape;27080;p18"/>
            <p:cNvSpPr/>
            <p:nvPr/>
          </p:nvSpPr>
          <p:spPr>
            <a:xfrm>
              <a:off x="515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1" name="Google Shape;27081;p18"/>
            <p:cNvSpPr/>
            <p:nvPr/>
          </p:nvSpPr>
          <p:spPr>
            <a:xfrm>
              <a:off x="52566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2" name="Google Shape;27082;p18"/>
            <p:cNvSpPr/>
            <p:nvPr/>
          </p:nvSpPr>
          <p:spPr>
            <a:xfrm>
              <a:off x="535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3" name="Google Shape;27083;p18"/>
            <p:cNvSpPr/>
            <p:nvPr/>
          </p:nvSpPr>
          <p:spPr>
            <a:xfrm>
              <a:off x="545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4" name="Google Shape;27084;p18"/>
            <p:cNvSpPr/>
            <p:nvPr/>
          </p:nvSpPr>
          <p:spPr>
            <a:xfrm>
              <a:off x="556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5" name="Google Shape;27085;p18"/>
            <p:cNvSpPr/>
            <p:nvPr/>
          </p:nvSpPr>
          <p:spPr>
            <a:xfrm>
              <a:off x="566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6" name="Google Shape;27086;p18"/>
            <p:cNvSpPr/>
            <p:nvPr/>
          </p:nvSpPr>
          <p:spPr>
            <a:xfrm>
              <a:off x="57644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7" name="Google Shape;27087;p18"/>
            <p:cNvSpPr/>
            <p:nvPr/>
          </p:nvSpPr>
          <p:spPr>
            <a:xfrm>
              <a:off x="586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8" name="Google Shape;27088;p18"/>
            <p:cNvSpPr/>
            <p:nvPr/>
          </p:nvSpPr>
          <p:spPr>
            <a:xfrm>
              <a:off x="596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9" name="Google Shape;27089;p18"/>
            <p:cNvSpPr/>
            <p:nvPr/>
          </p:nvSpPr>
          <p:spPr>
            <a:xfrm>
              <a:off x="606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0" name="Google Shape;27090;p18"/>
            <p:cNvSpPr/>
            <p:nvPr/>
          </p:nvSpPr>
          <p:spPr>
            <a:xfrm>
              <a:off x="61710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1" name="Google Shape;27091;p18"/>
            <p:cNvSpPr/>
            <p:nvPr/>
          </p:nvSpPr>
          <p:spPr>
            <a:xfrm>
              <a:off x="627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2" name="Google Shape;27092;p18"/>
            <p:cNvSpPr/>
            <p:nvPr/>
          </p:nvSpPr>
          <p:spPr>
            <a:xfrm>
              <a:off x="637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3" name="Google Shape;27093;p18"/>
            <p:cNvSpPr/>
            <p:nvPr/>
          </p:nvSpPr>
          <p:spPr>
            <a:xfrm>
              <a:off x="64755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4" name="Google Shape;27094;p18"/>
            <p:cNvSpPr/>
            <p:nvPr/>
          </p:nvSpPr>
          <p:spPr>
            <a:xfrm>
              <a:off x="657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5" name="Google Shape;27095;p18"/>
            <p:cNvSpPr/>
            <p:nvPr/>
          </p:nvSpPr>
          <p:spPr>
            <a:xfrm>
              <a:off x="667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6" name="Google Shape;27096;p18"/>
            <p:cNvSpPr/>
            <p:nvPr/>
          </p:nvSpPr>
          <p:spPr>
            <a:xfrm>
              <a:off x="678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7" name="Google Shape;27097;p18"/>
            <p:cNvSpPr/>
            <p:nvPr/>
          </p:nvSpPr>
          <p:spPr>
            <a:xfrm>
              <a:off x="6881800" y="3527650"/>
              <a:ext cx="52700" cy="52400"/>
            </a:xfrm>
            <a:custGeom>
              <a:avLst/>
              <a:gdLst/>
              <a:ahLst/>
              <a:cxnLst/>
              <a:rect l="l" t="t" r="r" b="b"/>
              <a:pathLst>
                <a:path w="2108" h="2096" extrusionOk="0">
                  <a:moveTo>
                    <a:pt x="1060" y="0"/>
                  </a:moveTo>
                  <a:cubicBezTo>
                    <a:pt x="477" y="0"/>
                    <a:pt x="1" y="465"/>
                    <a:pt x="1" y="1048"/>
                  </a:cubicBezTo>
                  <a:cubicBezTo>
                    <a:pt x="1"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8" name="Google Shape;27098;p18"/>
            <p:cNvSpPr/>
            <p:nvPr/>
          </p:nvSpPr>
          <p:spPr>
            <a:xfrm>
              <a:off x="698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9" name="Google Shape;27099;p18"/>
            <p:cNvSpPr/>
            <p:nvPr/>
          </p:nvSpPr>
          <p:spPr>
            <a:xfrm>
              <a:off x="708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0" name="Google Shape;27100;p18"/>
            <p:cNvSpPr/>
            <p:nvPr/>
          </p:nvSpPr>
          <p:spPr>
            <a:xfrm>
              <a:off x="7186600" y="3527650"/>
              <a:ext cx="52400" cy="52400"/>
            </a:xfrm>
            <a:custGeom>
              <a:avLst/>
              <a:gdLst/>
              <a:ahLst/>
              <a:cxnLst/>
              <a:rect l="l" t="t" r="r" b="b"/>
              <a:pathLst>
                <a:path w="2096" h="2096" extrusionOk="0">
                  <a:moveTo>
                    <a:pt x="1048" y="0"/>
                  </a:moveTo>
                  <a:cubicBezTo>
                    <a:pt x="477" y="0"/>
                    <a:pt x="1" y="465"/>
                    <a:pt x="1" y="1048"/>
                  </a:cubicBezTo>
                  <a:cubicBezTo>
                    <a:pt x="1"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1" name="Google Shape;27101;p18"/>
            <p:cNvSpPr/>
            <p:nvPr/>
          </p:nvSpPr>
          <p:spPr>
            <a:xfrm>
              <a:off x="728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2" name="Google Shape;27102;p18"/>
            <p:cNvSpPr/>
            <p:nvPr/>
          </p:nvSpPr>
          <p:spPr>
            <a:xfrm>
              <a:off x="27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3" name="Google Shape;27103;p18"/>
            <p:cNvSpPr/>
            <p:nvPr/>
          </p:nvSpPr>
          <p:spPr>
            <a:xfrm>
              <a:off x="3807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4" name="Google Shape;27104;p18"/>
            <p:cNvSpPr/>
            <p:nvPr/>
          </p:nvSpPr>
          <p:spPr>
            <a:xfrm>
              <a:off x="4825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5" name="Google Shape;27105;p18"/>
            <p:cNvSpPr/>
            <p:nvPr/>
          </p:nvSpPr>
          <p:spPr>
            <a:xfrm>
              <a:off x="58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6" name="Google Shape;27106;p18"/>
            <p:cNvSpPr/>
            <p:nvPr/>
          </p:nvSpPr>
          <p:spPr>
            <a:xfrm>
              <a:off x="68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7" name="Google Shape;27107;p18"/>
            <p:cNvSpPr/>
            <p:nvPr/>
          </p:nvSpPr>
          <p:spPr>
            <a:xfrm>
              <a:off x="7873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8" name="Google Shape;27108;p18"/>
            <p:cNvSpPr/>
            <p:nvPr/>
          </p:nvSpPr>
          <p:spPr>
            <a:xfrm>
              <a:off x="8888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9" name="Google Shape;27109;p18"/>
            <p:cNvSpPr/>
            <p:nvPr/>
          </p:nvSpPr>
          <p:spPr>
            <a:xfrm>
              <a:off x="99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0" name="Google Shape;27110;p18"/>
            <p:cNvSpPr/>
            <p:nvPr/>
          </p:nvSpPr>
          <p:spPr>
            <a:xfrm>
              <a:off x="10918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1" name="Google Shape;27111;p18"/>
            <p:cNvSpPr/>
            <p:nvPr/>
          </p:nvSpPr>
          <p:spPr>
            <a:xfrm>
              <a:off x="11936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2" name="Google Shape;27112;p18"/>
            <p:cNvSpPr/>
            <p:nvPr/>
          </p:nvSpPr>
          <p:spPr>
            <a:xfrm>
              <a:off x="12951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3" name="Google Shape;27113;p18"/>
            <p:cNvSpPr/>
            <p:nvPr/>
          </p:nvSpPr>
          <p:spPr>
            <a:xfrm>
              <a:off x="13966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4" name="Google Shape;27114;p18"/>
            <p:cNvSpPr/>
            <p:nvPr/>
          </p:nvSpPr>
          <p:spPr>
            <a:xfrm>
              <a:off x="1498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5" name="Google Shape;27115;p18"/>
            <p:cNvSpPr/>
            <p:nvPr/>
          </p:nvSpPr>
          <p:spPr>
            <a:xfrm>
              <a:off x="15999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6" name="Google Shape;27116;p18"/>
            <p:cNvSpPr/>
            <p:nvPr/>
          </p:nvSpPr>
          <p:spPr>
            <a:xfrm>
              <a:off x="1701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7" name="Google Shape;27117;p18"/>
            <p:cNvSpPr/>
            <p:nvPr/>
          </p:nvSpPr>
          <p:spPr>
            <a:xfrm>
              <a:off x="18029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8" name="Google Shape;27118;p18"/>
            <p:cNvSpPr/>
            <p:nvPr/>
          </p:nvSpPr>
          <p:spPr>
            <a:xfrm>
              <a:off x="19044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9" name="Google Shape;27119;p18"/>
            <p:cNvSpPr/>
            <p:nvPr/>
          </p:nvSpPr>
          <p:spPr>
            <a:xfrm>
              <a:off x="20062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0" name="Google Shape;27120;p18"/>
            <p:cNvSpPr/>
            <p:nvPr/>
          </p:nvSpPr>
          <p:spPr>
            <a:xfrm>
              <a:off x="210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1" name="Google Shape;27121;p18"/>
            <p:cNvSpPr/>
            <p:nvPr/>
          </p:nvSpPr>
          <p:spPr>
            <a:xfrm>
              <a:off x="220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2" name="Google Shape;27122;p18"/>
            <p:cNvSpPr/>
            <p:nvPr/>
          </p:nvSpPr>
          <p:spPr>
            <a:xfrm>
              <a:off x="23110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3" name="Google Shape;27123;p18"/>
            <p:cNvSpPr/>
            <p:nvPr/>
          </p:nvSpPr>
          <p:spPr>
            <a:xfrm>
              <a:off x="241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4" name="Google Shape;27124;p18"/>
            <p:cNvSpPr/>
            <p:nvPr/>
          </p:nvSpPr>
          <p:spPr>
            <a:xfrm>
              <a:off x="251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5" name="Google Shape;27125;p18"/>
            <p:cNvSpPr/>
            <p:nvPr/>
          </p:nvSpPr>
          <p:spPr>
            <a:xfrm>
              <a:off x="261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6" name="Google Shape;27126;p18"/>
            <p:cNvSpPr/>
            <p:nvPr/>
          </p:nvSpPr>
          <p:spPr>
            <a:xfrm>
              <a:off x="271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7" name="Google Shape;27127;p18"/>
            <p:cNvSpPr/>
            <p:nvPr/>
          </p:nvSpPr>
          <p:spPr>
            <a:xfrm>
              <a:off x="281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8" name="Google Shape;27128;p18"/>
            <p:cNvSpPr/>
            <p:nvPr/>
          </p:nvSpPr>
          <p:spPr>
            <a:xfrm>
              <a:off x="292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9" name="Google Shape;27129;p18"/>
            <p:cNvSpPr/>
            <p:nvPr/>
          </p:nvSpPr>
          <p:spPr>
            <a:xfrm>
              <a:off x="302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0" name="Google Shape;27130;p18"/>
            <p:cNvSpPr/>
            <p:nvPr/>
          </p:nvSpPr>
          <p:spPr>
            <a:xfrm>
              <a:off x="312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1" name="Google Shape;27131;p18"/>
            <p:cNvSpPr/>
            <p:nvPr/>
          </p:nvSpPr>
          <p:spPr>
            <a:xfrm>
              <a:off x="322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2" name="Google Shape;27132;p18"/>
            <p:cNvSpPr/>
            <p:nvPr/>
          </p:nvSpPr>
          <p:spPr>
            <a:xfrm>
              <a:off x="33266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3" name="Google Shape;27133;p18"/>
            <p:cNvSpPr/>
            <p:nvPr/>
          </p:nvSpPr>
          <p:spPr>
            <a:xfrm>
              <a:off x="342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4" name="Google Shape;27134;p18"/>
            <p:cNvSpPr/>
            <p:nvPr/>
          </p:nvSpPr>
          <p:spPr>
            <a:xfrm>
              <a:off x="352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5" name="Google Shape;27135;p18"/>
            <p:cNvSpPr/>
            <p:nvPr/>
          </p:nvSpPr>
          <p:spPr>
            <a:xfrm>
              <a:off x="363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6" name="Google Shape;27136;p18"/>
            <p:cNvSpPr/>
            <p:nvPr/>
          </p:nvSpPr>
          <p:spPr>
            <a:xfrm>
              <a:off x="373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7" name="Google Shape;27137;p18"/>
            <p:cNvSpPr/>
            <p:nvPr/>
          </p:nvSpPr>
          <p:spPr>
            <a:xfrm>
              <a:off x="3834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8" name="Google Shape;27138;p18"/>
            <p:cNvSpPr/>
            <p:nvPr/>
          </p:nvSpPr>
          <p:spPr>
            <a:xfrm>
              <a:off x="393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9" name="Google Shape;27139;p18"/>
            <p:cNvSpPr/>
            <p:nvPr/>
          </p:nvSpPr>
          <p:spPr>
            <a:xfrm>
              <a:off x="403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0" name="Google Shape;27140;p18"/>
            <p:cNvSpPr/>
            <p:nvPr/>
          </p:nvSpPr>
          <p:spPr>
            <a:xfrm>
              <a:off x="413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1" name="Google Shape;27141;p18"/>
            <p:cNvSpPr/>
            <p:nvPr/>
          </p:nvSpPr>
          <p:spPr>
            <a:xfrm>
              <a:off x="42407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2" name="Google Shape;27142;p18"/>
            <p:cNvSpPr/>
            <p:nvPr/>
          </p:nvSpPr>
          <p:spPr>
            <a:xfrm>
              <a:off x="434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3" name="Google Shape;27143;p18"/>
            <p:cNvSpPr/>
            <p:nvPr/>
          </p:nvSpPr>
          <p:spPr>
            <a:xfrm>
              <a:off x="444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4" name="Google Shape;27144;p18"/>
            <p:cNvSpPr/>
            <p:nvPr/>
          </p:nvSpPr>
          <p:spPr>
            <a:xfrm>
              <a:off x="45455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5" name="Google Shape;27145;p18"/>
            <p:cNvSpPr/>
            <p:nvPr/>
          </p:nvSpPr>
          <p:spPr>
            <a:xfrm>
              <a:off x="464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6" name="Google Shape;27146;p18"/>
            <p:cNvSpPr/>
            <p:nvPr/>
          </p:nvSpPr>
          <p:spPr>
            <a:xfrm>
              <a:off x="474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7" name="Google Shape;27147;p18"/>
            <p:cNvSpPr/>
            <p:nvPr/>
          </p:nvSpPr>
          <p:spPr>
            <a:xfrm>
              <a:off x="485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8" name="Google Shape;27148;p18"/>
            <p:cNvSpPr/>
            <p:nvPr/>
          </p:nvSpPr>
          <p:spPr>
            <a:xfrm>
              <a:off x="495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9" name="Google Shape;27149;p18"/>
            <p:cNvSpPr/>
            <p:nvPr/>
          </p:nvSpPr>
          <p:spPr>
            <a:xfrm>
              <a:off x="505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0" name="Google Shape;27150;p18"/>
            <p:cNvSpPr/>
            <p:nvPr/>
          </p:nvSpPr>
          <p:spPr>
            <a:xfrm>
              <a:off x="515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1" name="Google Shape;27151;p18"/>
            <p:cNvSpPr/>
            <p:nvPr/>
          </p:nvSpPr>
          <p:spPr>
            <a:xfrm>
              <a:off x="52566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2" name="Google Shape;27152;p18"/>
            <p:cNvSpPr/>
            <p:nvPr/>
          </p:nvSpPr>
          <p:spPr>
            <a:xfrm>
              <a:off x="535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3" name="Google Shape;27153;p18"/>
            <p:cNvSpPr/>
            <p:nvPr/>
          </p:nvSpPr>
          <p:spPr>
            <a:xfrm>
              <a:off x="545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4" name="Google Shape;27154;p18"/>
            <p:cNvSpPr/>
            <p:nvPr/>
          </p:nvSpPr>
          <p:spPr>
            <a:xfrm>
              <a:off x="556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5" name="Google Shape;27155;p18"/>
            <p:cNvSpPr/>
            <p:nvPr/>
          </p:nvSpPr>
          <p:spPr>
            <a:xfrm>
              <a:off x="566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6" name="Google Shape;27156;p18"/>
            <p:cNvSpPr/>
            <p:nvPr/>
          </p:nvSpPr>
          <p:spPr>
            <a:xfrm>
              <a:off x="57644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7" name="Google Shape;27157;p18"/>
            <p:cNvSpPr/>
            <p:nvPr/>
          </p:nvSpPr>
          <p:spPr>
            <a:xfrm>
              <a:off x="586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8" name="Google Shape;27158;p18"/>
            <p:cNvSpPr/>
            <p:nvPr/>
          </p:nvSpPr>
          <p:spPr>
            <a:xfrm>
              <a:off x="596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9" name="Google Shape;27159;p18"/>
            <p:cNvSpPr/>
            <p:nvPr/>
          </p:nvSpPr>
          <p:spPr>
            <a:xfrm>
              <a:off x="606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0" name="Google Shape;27160;p18"/>
            <p:cNvSpPr/>
            <p:nvPr/>
          </p:nvSpPr>
          <p:spPr>
            <a:xfrm>
              <a:off x="61710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1" name="Google Shape;27161;p18"/>
            <p:cNvSpPr/>
            <p:nvPr/>
          </p:nvSpPr>
          <p:spPr>
            <a:xfrm>
              <a:off x="627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2" name="Google Shape;27162;p18"/>
            <p:cNvSpPr/>
            <p:nvPr/>
          </p:nvSpPr>
          <p:spPr>
            <a:xfrm>
              <a:off x="637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3" name="Google Shape;27163;p18"/>
            <p:cNvSpPr/>
            <p:nvPr/>
          </p:nvSpPr>
          <p:spPr>
            <a:xfrm>
              <a:off x="64755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4" name="Google Shape;27164;p18"/>
            <p:cNvSpPr/>
            <p:nvPr/>
          </p:nvSpPr>
          <p:spPr>
            <a:xfrm>
              <a:off x="657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5" name="Google Shape;27165;p18"/>
            <p:cNvSpPr/>
            <p:nvPr/>
          </p:nvSpPr>
          <p:spPr>
            <a:xfrm>
              <a:off x="667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6" name="Google Shape;27166;p18"/>
            <p:cNvSpPr/>
            <p:nvPr/>
          </p:nvSpPr>
          <p:spPr>
            <a:xfrm>
              <a:off x="678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7" name="Google Shape;27167;p18"/>
            <p:cNvSpPr/>
            <p:nvPr/>
          </p:nvSpPr>
          <p:spPr>
            <a:xfrm>
              <a:off x="6881800" y="3682725"/>
              <a:ext cx="52700" cy="52400"/>
            </a:xfrm>
            <a:custGeom>
              <a:avLst/>
              <a:gdLst/>
              <a:ahLst/>
              <a:cxnLst/>
              <a:rect l="l" t="t" r="r" b="b"/>
              <a:pathLst>
                <a:path w="2108" h="2096"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8" name="Google Shape;27168;p18"/>
            <p:cNvSpPr/>
            <p:nvPr/>
          </p:nvSpPr>
          <p:spPr>
            <a:xfrm>
              <a:off x="698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9" name="Google Shape;27169;p18"/>
            <p:cNvSpPr/>
            <p:nvPr/>
          </p:nvSpPr>
          <p:spPr>
            <a:xfrm>
              <a:off x="708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0" name="Google Shape;27170;p18"/>
            <p:cNvSpPr/>
            <p:nvPr/>
          </p:nvSpPr>
          <p:spPr>
            <a:xfrm>
              <a:off x="7186600" y="3682725"/>
              <a:ext cx="52400" cy="52400"/>
            </a:xfrm>
            <a:custGeom>
              <a:avLst/>
              <a:gdLst/>
              <a:ahLst/>
              <a:cxnLst/>
              <a:rect l="l" t="t" r="r" b="b"/>
              <a:pathLst>
                <a:path w="2096" h="2096"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1" name="Google Shape;27171;p18"/>
            <p:cNvSpPr/>
            <p:nvPr/>
          </p:nvSpPr>
          <p:spPr>
            <a:xfrm>
              <a:off x="728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2" name="Google Shape;27172;p18"/>
            <p:cNvSpPr/>
            <p:nvPr/>
          </p:nvSpPr>
          <p:spPr>
            <a:xfrm>
              <a:off x="27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3" name="Google Shape;27173;p18"/>
            <p:cNvSpPr/>
            <p:nvPr/>
          </p:nvSpPr>
          <p:spPr>
            <a:xfrm>
              <a:off x="3807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4" name="Google Shape;27174;p18"/>
            <p:cNvSpPr/>
            <p:nvPr/>
          </p:nvSpPr>
          <p:spPr>
            <a:xfrm>
              <a:off x="4825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5" name="Google Shape;27175;p18"/>
            <p:cNvSpPr/>
            <p:nvPr/>
          </p:nvSpPr>
          <p:spPr>
            <a:xfrm>
              <a:off x="58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6" name="Google Shape;27176;p18"/>
            <p:cNvSpPr/>
            <p:nvPr/>
          </p:nvSpPr>
          <p:spPr>
            <a:xfrm>
              <a:off x="68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7" name="Google Shape;27177;p18"/>
            <p:cNvSpPr/>
            <p:nvPr/>
          </p:nvSpPr>
          <p:spPr>
            <a:xfrm>
              <a:off x="7873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8" name="Google Shape;27178;p18"/>
            <p:cNvSpPr/>
            <p:nvPr/>
          </p:nvSpPr>
          <p:spPr>
            <a:xfrm>
              <a:off x="8888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9" name="Google Shape;27179;p18"/>
            <p:cNvSpPr/>
            <p:nvPr/>
          </p:nvSpPr>
          <p:spPr>
            <a:xfrm>
              <a:off x="99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0" name="Google Shape;27180;p18"/>
            <p:cNvSpPr/>
            <p:nvPr/>
          </p:nvSpPr>
          <p:spPr>
            <a:xfrm>
              <a:off x="10918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1" name="Google Shape;27181;p18"/>
            <p:cNvSpPr/>
            <p:nvPr/>
          </p:nvSpPr>
          <p:spPr>
            <a:xfrm>
              <a:off x="11936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2" name="Google Shape;27182;p18"/>
            <p:cNvSpPr/>
            <p:nvPr/>
          </p:nvSpPr>
          <p:spPr>
            <a:xfrm>
              <a:off x="12951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3" name="Google Shape;27183;p18"/>
            <p:cNvSpPr/>
            <p:nvPr/>
          </p:nvSpPr>
          <p:spPr>
            <a:xfrm>
              <a:off x="13966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4" name="Google Shape;27184;p18"/>
            <p:cNvSpPr/>
            <p:nvPr/>
          </p:nvSpPr>
          <p:spPr>
            <a:xfrm>
              <a:off x="1498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5" name="Google Shape;27185;p18"/>
            <p:cNvSpPr/>
            <p:nvPr/>
          </p:nvSpPr>
          <p:spPr>
            <a:xfrm>
              <a:off x="15999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6" name="Google Shape;27186;p18"/>
            <p:cNvSpPr/>
            <p:nvPr/>
          </p:nvSpPr>
          <p:spPr>
            <a:xfrm>
              <a:off x="1701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7" name="Google Shape;27187;p18"/>
            <p:cNvSpPr/>
            <p:nvPr/>
          </p:nvSpPr>
          <p:spPr>
            <a:xfrm>
              <a:off x="18029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8" name="Google Shape;27188;p18"/>
            <p:cNvSpPr/>
            <p:nvPr/>
          </p:nvSpPr>
          <p:spPr>
            <a:xfrm>
              <a:off x="19044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9" name="Google Shape;27189;p18"/>
            <p:cNvSpPr/>
            <p:nvPr/>
          </p:nvSpPr>
          <p:spPr>
            <a:xfrm>
              <a:off x="20062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0" name="Google Shape;27190;p18"/>
            <p:cNvSpPr/>
            <p:nvPr/>
          </p:nvSpPr>
          <p:spPr>
            <a:xfrm>
              <a:off x="210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1" name="Google Shape;27191;p18"/>
            <p:cNvSpPr/>
            <p:nvPr/>
          </p:nvSpPr>
          <p:spPr>
            <a:xfrm>
              <a:off x="220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2" name="Google Shape;27192;p18"/>
            <p:cNvSpPr/>
            <p:nvPr/>
          </p:nvSpPr>
          <p:spPr>
            <a:xfrm>
              <a:off x="23110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3" name="Google Shape;27193;p18"/>
            <p:cNvSpPr/>
            <p:nvPr/>
          </p:nvSpPr>
          <p:spPr>
            <a:xfrm>
              <a:off x="241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4" name="Google Shape;27194;p18"/>
            <p:cNvSpPr/>
            <p:nvPr/>
          </p:nvSpPr>
          <p:spPr>
            <a:xfrm>
              <a:off x="251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5" name="Google Shape;27195;p18"/>
            <p:cNvSpPr/>
            <p:nvPr/>
          </p:nvSpPr>
          <p:spPr>
            <a:xfrm>
              <a:off x="261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6" name="Google Shape;27196;p18"/>
            <p:cNvSpPr/>
            <p:nvPr/>
          </p:nvSpPr>
          <p:spPr>
            <a:xfrm>
              <a:off x="271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7" name="Google Shape;27197;p18"/>
            <p:cNvSpPr/>
            <p:nvPr/>
          </p:nvSpPr>
          <p:spPr>
            <a:xfrm>
              <a:off x="281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8" name="Google Shape;27198;p18"/>
            <p:cNvSpPr/>
            <p:nvPr/>
          </p:nvSpPr>
          <p:spPr>
            <a:xfrm>
              <a:off x="292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9" name="Google Shape;27199;p18"/>
            <p:cNvSpPr/>
            <p:nvPr/>
          </p:nvSpPr>
          <p:spPr>
            <a:xfrm>
              <a:off x="302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0" name="Google Shape;27200;p18"/>
            <p:cNvSpPr/>
            <p:nvPr/>
          </p:nvSpPr>
          <p:spPr>
            <a:xfrm>
              <a:off x="312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1" name="Google Shape;27201;p18"/>
            <p:cNvSpPr/>
            <p:nvPr/>
          </p:nvSpPr>
          <p:spPr>
            <a:xfrm>
              <a:off x="322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2" name="Google Shape;27202;p18"/>
            <p:cNvSpPr/>
            <p:nvPr/>
          </p:nvSpPr>
          <p:spPr>
            <a:xfrm>
              <a:off x="33266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3" name="Google Shape;27203;p18"/>
            <p:cNvSpPr/>
            <p:nvPr/>
          </p:nvSpPr>
          <p:spPr>
            <a:xfrm>
              <a:off x="342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4" name="Google Shape;27204;p18"/>
            <p:cNvSpPr/>
            <p:nvPr/>
          </p:nvSpPr>
          <p:spPr>
            <a:xfrm>
              <a:off x="352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5" name="Google Shape;27205;p18"/>
            <p:cNvSpPr/>
            <p:nvPr/>
          </p:nvSpPr>
          <p:spPr>
            <a:xfrm>
              <a:off x="363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6" name="Google Shape;27206;p18"/>
            <p:cNvSpPr/>
            <p:nvPr/>
          </p:nvSpPr>
          <p:spPr>
            <a:xfrm>
              <a:off x="373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7" name="Google Shape;27207;p18"/>
            <p:cNvSpPr/>
            <p:nvPr/>
          </p:nvSpPr>
          <p:spPr>
            <a:xfrm>
              <a:off x="3834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8" name="Google Shape;27208;p18"/>
            <p:cNvSpPr/>
            <p:nvPr/>
          </p:nvSpPr>
          <p:spPr>
            <a:xfrm>
              <a:off x="393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9" name="Google Shape;27209;p18"/>
            <p:cNvSpPr/>
            <p:nvPr/>
          </p:nvSpPr>
          <p:spPr>
            <a:xfrm>
              <a:off x="403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0" name="Google Shape;27210;p18"/>
            <p:cNvSpPr/>
            <p:nvPr/>
          </p:nvSpPr>
          <p:spPr>
            <a:xfrm>
              <a:off x="413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1" name="Google Shape;27211;p18"/>
            <p:cNvSpPr/>
            <p:nvPr/>
          </p:nvSpPr>
          <p:spPr>
            <a:xfrm>
              <a:off x="42407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2" name="Google Shape;27212;p18"/>
            <p:cNvSpPr/>
            <p:nvPr/>
          </p:nvSpPr>
          <p:spPr>
            <a:xfrm>
              <a:off x="434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3" name="Google Shape;27213;p18"/>
            <p:cNvSpPr/>
            <p:nvPr/>
          </p:nvSpPr>
          <p:spPr>
            <a:xfrm>
              <a:off x="444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4" name="Google Shape;27214;p18"/>
            <p:cNvSpPr/>
            <p:nvPr/>
          </p:nvSpPr>
          <p:spPr>
            <a:xfrm>
              <a:off x="45455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5" name="Google Shape;27215;p18"/>
            <p:cNvSpPr/>
            <p:nvPr/>
          </p:nvSpPr>
          <p:spPr>
            <a:xfrm>
              <a:off x="464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6" name="Google Shape;27216;p18"/>
            <p:cNvSpPr/>
            <p:nvPr/>
          </p:nvSpPr>
          <p:spPr>
            <a:xfrm>
              <a:off x="474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7" name="Google Shape;27217;p18"/>
            <p:cNvSpPr/>
            <p:nvPr/>
          </p:nvSpPr>
          <p:spPr>
            <a:xfrm>
              <a:off x="485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8" name="Google Shape;27218;p18"/>
            <p:cNvSpPr/>
            <p:nvPr/>
          </p:nvSpPr>
          <p:spPr>
            <a:xfrm>
              <a:off x="495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9" name="Google Shape;27219;p18"/>
            <p:cNvSpPr/>
            <p:nvPr/>
          </p:nvSpPr>
          <p:spPr>
            <a:xfrm>
              <a:off x="505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0" name="Google Shape;27220;p18"/>
            <p:cNvSpPr/>
            <p:nvPr/>
          </p:nvSpPr>
          <p:spPr>
            <a:xfrm>
              <a:off x="515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1" name="Google Shape;27221;p18"/>
            <p:cNvSpPr/>
            <p:nvPr/>
          </p:nvSpPr>
          <p:spPr>
            <a:xfrm>
              <a:off x="52566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2" name="Google Shape;27222;p18"/>
            <p:cNvSpPr/>
            <p:nvPr/>
          </p:nvSpPr>
          <p:spPr>
            <a:xfrm>
              <a:off x="535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3" name="Google Shape;27223;p18"/>
            <p:cNvSpPr/>
            <p:nvPr/>
          </p:nvSpPr>
          <p:spPr>
            <a:xfrm>
              <a:off x="545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4" name="Google Shape;27224;p18"/>
            <p:cNvSpPr/>
            <p:nvPr/>
          </p:nvSpPr>
          <p:spPr>
            <a:xfrm>
              <a:off x="556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5" name="Google Shape;27225;p18"/>
            <p:cNvSpPr/>
            <p:nvPr/>
          </p:nvSpPr>
          <p:spPr>
            <a:xfrm>
              <a:off x="566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6" name="Google Shape;27226;p18"/>
            <p:cNvSpPr/>
            <p:nvPr/>
          </p:nvSpPr>
          <p:spPr>
            <a:xfrm>
              <a:off x="57644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7" name="Google Shape;27227;p18"/>
            <p:cNvSpPr/>
            <p:nvPr/>
          </p:nvSpPr>
          <p:spPr>
            <a:xfrm>
              <a:off x="586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8" name="Google Shape;27228;p18"/>
            <p:cNvSpPr/>
            <p:nvPr/>
          </p:nvSpPr>
          <p:spPr>
            <a:xfrm>
              <a:off x="596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9" name="Google Shape;27229;p18"/>
            <p:cNvSpPr/>
            <p:nvPr/>
          </p:nvSpPr>
          <p:spPr>
            <a:xfrm>
              <a:off x="606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0" name="Google Shape;27230;p18"/>
            <p:cNvSpPr/>
            <p:nvPr/>
          </p:nvSpPr>
          <p:spPr>
            <a:xfrm>
              <a:off x="61710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1" name="Google Shape;27231;p18"/>
            <p:cNvSpPr/>
            <p:nvPr/>
          </p:nvSpPr>
          <p:spPr>
            <a:xfrm>
              <a:off x="627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2" name="Google Shape;27232;p18"/>
            <p:cNvSpPr/>
            <p:nvPr/>
          </p:nvSpPr>
          <p:spPr>
            <a:xfrm>
              <a:off x="637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3" name="Google Shape;27233;p18"/>
            <p:cNvSpPr/>
            <p:nvPr/>
          </p:nvSpPr>
          <p:spPr>
            <a:xfrm>
              <a:off x="64755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4" name="Google Shape;27234;p18"/>
            <p:cNvSpPr/>
            <p:nvPr/>
          </p:nvSpPr>
          <p:spPr>
            <a:xfrm>
              <a:off x="657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5" name="Google Shape;27235;p18"/>
            <p:cNvSpPr/>
            <p:nvPr/>
          </p:nvSpPr>
          <p:spPr>
            <a:xfrm>
              <a:off x="667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6" name="Google Shape;27236;p18"/>
            <p:cNvSpPr/>
            <p:nvPr/>
          </p:nvSpPr>
          <p:spPr>
            <a:xfrm>
              <a:off x="678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7" name="Google Shape;27237;p18"/>
            <p:cNvSpPr/>
            <p:nvPr/>
          </p:nvSpPr>
          <p:spPr>
            <a:xfrm>
              <a:off x="6881800" y="3837800"/>
              <a:ext cx="52700" cy="52425"/>
            </a:xfrm>
            <a:custGeom>
              <a:avLst/>
              <a:gdLst/>
              <a:ahLst/>
              <a:cxnLst/>
              <a:rect l="l" t="t" r="r" b="b"/>
              <a:pathLst>
                <a:path w="2108" h="2097"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8" name="Google Shape;27238;p18"/>
            <p:cNvSpPr/>
            <p:nvPr/>
          </p:nvSpPr>
          <p:spPr>
            <a:xfrm>
              <a:off x="698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9" name="Google Shape;27239;p18"/>
            <p:cNvSpPr/>
            <p:nvPr/>
          </p:nvSpPr>
          <p:spPr>
            <a:xfrm>
              <a:off x="708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0" name="Google Shape;27240;p18"/>
            <p:cNvSpPr/>
            <p:nvPr/>
          </p:nvSpPr>
          <p:spPr>
            <a:xfrm>
              <a:off x="7186600" y="3837800"/>
              <a:ext cx="52400" cy="52425"/>
            </a:xfrm>
            <a:custGeom>
              <a:avLst/>
              <a:gdLst/>
              <a:ahLst/>
              <a:cxnLst/>
              <a:rect l="l" t="t" r="r" b="b"/>
              <a:pathLst>
                <a:path w="2096" h="2097"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1" name="Google Shape;27241;p18"/>
            <p:cNvSpPr/>
            <p:nvPr/>
          </p:nvSpPr>
          <p:spPr>
            <a:xfrm>
              <a:off x="728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2" name="Google Shape;27242;p18"/>
            <p:cNvSpPr/>
            <p:nvPr/>
          </p:nvSpPr>
          <p:spPr>
            <a:xfrm>
              <a:off x="27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3" name="Google Shape;27243;p18"/>
            <p:cNvSpPr/>
            <p:nvPr/>
          </p:nvSpPr>
          <p:spPr>
            <a:xfrm>
              <a:off x="3807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4" name="Google Shape;27244;p18"/>
            <p:cNvSpPr/>
            <p:nvPr/>
          </p:nvSpPr>
          <p:spPr>
            <a:xfrm>
              <a:off x="4825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5" name="Google Shape;27245;p18"/>
            <p:cNvSpPr/>
            <p:nvPr/>
          </p:nvSpPr>
          <p:spPr>
            <a:xfrm>
              <a:off x="58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6" name="Google Shape;27246;p18"/>
            <p:cNvSpPr/>
            <p:nvPr/>
          </p:nvSpPr>
          <p:spPr>
            <a:xfrm>
              <a:off x="68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7" name="Google Shape;27247;p18"/>
            <p:cNvSpPr/>
            <p:nvPr/>
          </p:nvSpPr>
          <p:spPr>
            <a:xfrm>
              <a:off x="7873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8" name="Google Shape;27248;p18"/>
            <p:cNvSpPr/>
            <p:nvPr/>
          </p:nvSpPr>
          <p:spPr>
            <a:xfrm>
              <a:off x="8888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9" name="Google Shape;27249;p18"/>
            <p:cNvSpPr/>
            <p:nvPr/>
          </p:nvSpPr>
          <p:spPr>
            <a:xfrm>
              <a:off x="99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0" name="Google Shape;27250;p18"/>
            <p:cNvSpPr/>
            <p:nvPr/>
          </p:nvSpPr>
          <p:spPr>
            <a:xfrm>
              <a:off x="10918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1" name="Google Shape;27251;p18"/>
            <p:cNvSpPr/>
            <p:nvPr/>
          </p:nvSpPr>
          <p:spPr>
            <a:xfrm>
              <a:off x="11936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2" name="Google Shape;27252;p18"/>
            <p:cNvSpPr/>
            <p:nvPr/>
          </p:nvSpPr>
          <p:spPr>
            <a:xfrm>
              <a:off x="12951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3" name="Google Shape;27253;p18"/>
            <p:cNvSpPr/>
            <p:nvPr/>
          </p:nvSpPr>
          <p:spPr>
            <a:xfrm>
              <a:off x="13966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4" name="Google Shape;27254;p18"/>
            <p:cNvSpPr/>
            <p:nvPr/>
          </p:nvSpPr>
          <p:spPr>
            <a:xfrm>
              <a:off x="1498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5" name="Google Shape;27255;p18"/>
            <p:cNvSpPr/>
            <p:nvPr/>
          </p:nvSpPr>
          <p:spPr>
            <a:xfrm>
              <a:off x="15999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6" name="Google Shape;27256;p18"/>
            <p:cNvSpPr/>
            <p:nvPr/>
          </p:nvSpPr>
          <p:spPr>
            <a:xfrm>
              <a:off x="1701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7" name="Google Shape;27257;p18"/>
            <p:cNvSpPr/>
            <p:nvPr/>
          </p:nvSpPr>
          <p:spPr>
            <a:xfrm>
              <a:off x="18029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8" name="Google Shape;27258;p18"/>
            <p:cNvSpPr/>
            <p:nvPr/>
          </p:nvSpPr>
          <p:spPr>
            <a:xfrm>
              <a:off x="19044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9" name="Google Shape;27259;p18"/>
            <p:cNvSpPr/>
            <p:nvPr/>
          </p:nvSpPr>
          <p:spPr>
            <a:xfrm>
              <a:off x="20062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0" name="Google Shape;27260;p18"/>
            <p:cNvSpPr/>
            <p:nvPr/>
          </p:nvSpPr>
          <p:spPr>
            <a:xfrm>
              <a:off x="210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1" name="Google Shape;27261;p18"/>
            <p:cNvSpPr/>
            <p:nvPr/>
          </p:nvSpPr>
          <p:spPr>
            <a:xfrm>
              <a:off x="220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2" name="Google Shape;27262;p18"/>
            <p:cNvSpPr/>
            <p:nvPr/>
          </p:nvSpPr>
          <p:spPr>
            <a:xfrm>
              <a:off x="23110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3" name="Google Shape;27263;p18"/>
            <p:cNvSpPr/>
            <p:nvPr/>
          </p:nvSpPr>
          <p:spPr>
            <a:xfrm>
              <a:off x="241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4" name="Google Shape;27264;p18"/>
            <p:cNvSpPr/>
            <p:nvPr/>
          </p:nvSpPr>
          <p:spPr>
            <a:xfrm>
              <a:off x="251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5" name="Google Shape;27265;p18"/>
            <p:cNvSpPr/>
            <p:nvPr/>
          </p:nvSpPr>
          <p:spPr>
            <a:xfrm>
              <a:off x="261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6" name="Google Shape;27266;p18"/>
            <p:cNvSpPr/>
            <p:nvPr/>
          </p:nvSpPr>
          <p:spPr>
            <a:xfrm>
              <a:off x="271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7" name="Google Shape;27267;p18"/>
            <p:cNvSpPr/>
            <p:nvPr/>
          </p:nvSpPr>
          <p:spPr>
            <a:xfrm>
              <a:off x="281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8" name="Google Shape;27268;p18"/>
            <p:cNvSpPr/>
            <p:nvPr/>
          </p:nvSpPr>
          <p:spPr>
            <a:xfrm>
              <a:off x="292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9" name="Google Shape;27269;p18"/>
            <p:cNvSpPr/>
            <p:nvPr/>
          </p:nvSpPr>
          <p:spPr>
            <a:xfrm>
              <a:off x="302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0" name="Google Shape;27270;p18"/>
            <p:cNvSpPr/>
            <p:nvPr/>
          </p:nvSpPr>
          <p:spPr>
            <a:xfrm>
              <a:off x="312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1" name="Google Shape;27271;p18"/>
            <p:cNvSpPr/>
            <p:nvPr/>
          </p:nvSpPr>
          <p:spPr>
            <a:xfrm>
              <a:off x="322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2" name="Google Shape;27272;p18"/>
            <p:cNvSpPr/>
            <p:nvPr/>
          </p:nvSpPr>
          <p:spPr>
            <a:xfrm>
              <a:off x="33266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3" name="Google Shape;27273;p18"/>
            <p:cNvSpPr/>
            <p:nvPr/>
          </p:nvSpPr>
          <p:spPr>
            <a:xfrm>
              <a:off x="342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4" name="Google Shape;27274;p18"/>
            <p:cNvSpPr/>
            <p:nvPr/>
          </p:nvSpPr>
          <p:spPr>
            <a:xfrm>
              <a:off x="352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5" name="Google Shape;27275;p18"/>
            <p:cNvSpPr/>
            <p:nvPr/>
          </p:nvSpPr>
          <p:spPr>
            <a:xfrm>
              <a:off x="363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6" name="Google Shape;27276;p18"/>
            <p:cNvSpPr/>
            <p:nvPr/>
          </p:nvSpPr>
          <p:spPr>
            <a:xfrm>
              <a:off x="373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7" name="Google Shape;27277;p18"/>
            <p:cNvSpPr/>
            <p:nvPr/>
          </p:nvSpPr>
          <p:spPr>
            <a:xfrm>
              <a:off x="3834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8" name="Google Shape;27278;p18"/>
            <p:cNvSpPr/>
            <p:nvPr/>
          </p:nvSpPr>
          <p:spPr>
            <a:xfrm>
              <a:off x="393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9" name="Google Shape;27279;p18"/>
            <p:cNvSpPr/>
            <p:nvPr/>
          </p:nvSpPr>
          <p:spPr>
            <a:xfrm>
              <a:off x="403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0" name="Google Shape;27280;p18"/>
            <p:cNvSpPr/>
            <p:nvPr/>
          </p:nvSpPr>
          <p:spPr>
            <a:xfrm>
              <a:off x="413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1" name="Google Shape;27281;p18"/>
            <p:cNvSpPr/>
            <p:nvPr/>
          </p:nvSpPr>
          <p:spPr>
            <a:xfrm>
              <a:off x="42407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2" name="Google Shape;27282;p18"/>
            <p:cNvSpPr/>
            <p:nvPr/>
          </p:nvSpPr>
          <p:spPr>
            <a:xfrm>
              <a:off x="434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3" name="Google Shape;27283;p18"/>
            <p:cNvSpPr/>
            <p:nvPr/>
          </p:nvSpPr>
          <p:spPr>
            <a:xfrm>
              <a:off x="444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4" name="Google Shape;27284;p18"/>
            <p:cNvSpPr/>
            <p:nvPr/>
          </p:nvSpPr>
          <p:spPr>
            <a:xfrm>
              <a:off x="45455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5" name="Google Shape;27285;p18"/>
            <p:cNvSpPr/>
            <p:nvPr/>
          </p:nvSpPr>
          <p:spPr>
            <a:xfrm>
              <a:off x="464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6" name="Google Shape;27286;p18"/>
            <p:cNvSpPr/>
            <p:nvPr/>
          </p:nvSpPr>
          <p:spPr>
            <a:xfrm>
              <a:off x="474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7" name="Google Shape;27287;p18"/>
            <p:cNvSpPr/>
            <p:nvPr/>
          </p:nvSpPr>
          <p:spPr>
            <a:xfrm>
              <a:off x="485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8" name="Google Shape;27288;p18"/>
            <p:cNvSpPr/>
            <p:nvPr/>
          </p:nvSpPr>
          <p:spPr>
            <a:xfrm>
              <a:off x="495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9" name="Google Shape;27289;p18"/>
            <p:cNvSpPr/>
            <p:nvPr/>
          </p:nvSpPr>
          <p:spPr>
            <a:xfrm>
              <a:off x="505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0" name="Google Shape;27290;p18"/>
            <p:cNvSpPr/>
            <p:nvPr/>
          </p:nvSpPr>
          <p:spPr>
            <a:xfrm>
              <a:off x="515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1" name="Google Shape;27291;p18"/>
            <p:cNvSpPr/>
            <p:nvPr/>
          </p:nvSpPr>
          <p:spPr>
            <a:xfrm>
              <a:off x="52566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2" name="Google Shape;27292;p18"/>
            <p:cNvSpPr/>
            <p:nvPr/>
          </p:nvSpPr>
          <p:spPr>
            <a:xfrm>
              <a:off x="535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3" name="Google Shape;27293;p18"/>
            <p:cNvSpPr/>
            <p:nvPr/>
          </p:nvSpPr>
          <p:spPr>
            <a:xfrm>
              <a:off x="545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4" name="Google Shape;27294;p18"/>
            <p:cNvSpPr/>
            <p:nvPr/>
          </p:nvSpPr>
          <p:spPr>
            <a:xfrm>
              <a:off x="556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5" name="Google Shape;27295;p18"/>
            <p:cNvSpPr/>
            <p:nvPr/>
          </p:nvSpPr>
          <p:spPr>
            <a:xfrm>
              <a:off x="566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6" name="Google Shape;27296;p18"/>
            <p:cNvSpPr/>
            <p:nvPr/>
          </p:nvSpPr>
          <p:spPr>
            <a:xfrm>
              <a:off x="57644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7" name="Google Shape;27297;p18"/>
            <p:cNvSpPr/>
            <p:nvPr/>
          </p:nvSpPr>
          <p:spPr>
            <a:xfrm>
              <a:off x="586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8" name="Google Shape;27298;p18"/>
            <p:cNvSpPr/>
            <p:nvPr/>
          </p:nvSpPr>
          <p:spPr>
            <a:xfrm>
              <a:off x="596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9" name="Google Shape;27299;p18"/>
            <p:cNvSpPr/>
            <p:nvPr/>
          </p:nvSpPr>
          <p:spPr>
            <a:xfrm>
              <a:off x="606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0" name="Google Shape;27300;p18"/>
            <p:cNvSpPr/>
            <p:nvPr/>
          </p:nvSpPr>
          <p:spPr>
            <a:xfrm>
              <a:off x="61710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1" name="Google Shape;27301;p18"/>
            <p:cNvSpPr/>
            <p:nvPr/>
          </p:nvSpPr>
          <p:spPr>
            <a:xfrm>
              <a:off x="627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2" name="Google Shape;27302;p18"/>
            <p:cNvSpPr/>
            <p:nvPr/>
          </p:nvSpPr>
          <p:spPr>
            <a:xfrm>
              <a:off x="637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3" name="Google Shape;27303;p18"/>
            <p:cNvSpPr/>
            <p:nvPr/>
          </p:nvSpPr>
          <p:spPr>
            <a:xfrm>
              <a:off x="64755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4" name="Google Shape;27304;p18"/>
            <p:cNvSpPr/>
            <p:nvPr/>
          </p:nvSpPr>
          <p:spPr>
            <a:xfrm>
              <a:off x="657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5" name="Google Shape;27305;p18"/>
            <p:cNvSpPr/>
            <p:nvPr/>
          </p:nvSpPr>
          <p:spPr>
            <a:xfrm>
              <a:off x="667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6" name="Google Shape;27306;p18"/>
            <p:cNvSpPr/>
            <p:nvPr/>
          </p:nvSpPr>
          <p:spPr>
            <a:xfrm>
              <a:off x="678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7" name="Google Shape;27307;p18"/>
            <p:cNvSpPr/>
            <p:nvPr/>
          </p:nvSpPr>
          <p:spPr>
            <a:xfrm>
              <a:off x="6881800" y="3992875"/>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8" name="Google Shape;27308;p18"/>
            <p:cNvSpPr/>
            <p:nvPr/>
          </p:nvSpPr>
          <p:spPr>
            <a:xfrm>
              <a:off x="698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9" name="Google Shape;27309;p18"/>
            <p:cNvSpPr/>
            <p:nvPr/>
          </p:nvSpPr>
          <p:spPr>
            <a:xfrm>
              <a:off x="708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0" name="Google Shape;27310;p18"/>
            <p:cNvSpPr/>
            <p:nvPr/>
          </p:nvSpPr>
          <p:spPr>
            <a:xfrm>
              <a:off x="7186600" y="3992875"/>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1" name="Google Shape;27311;p18"/>
            <p:cNvSpPr/>
            <p:nvPr/>
          </p:nvSpPr>
          <p:spPr>
            <a:xfrm>
              <a:off x="728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2" name="Google Shape;27312;p18"/>
            <p:cNvSpPr/>
            <p:nvPr/>
          </p:nvSpPr>
          <p:spPr>
            <a:xfrm>
              <a:off x="27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3" name="Google Shape;27313;p18"/>
            <p:cNvSpPr/>
            <p:nvPr/>
          </p:nvSpPr>
          <p:spPr>
            <a:xfrm>
              <a:off x="3807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4" name="Google Shape;27314;p18"/>
            <p:cNvSpPr/>
            <p:nvPr/>
          </p:nvSpPr>
          <p:spPr>
            <a:xfrm>
              <a:off x="4825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5" name="Google Shape;27315;p18"/>
            <p:cNvSpPr/>
            <p:nvPr/>
          </p:nvSpPr>
          <p:spPr>
            <a:xfrm>
              <a:off x="58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6" name="Google Shape;27316;p18"/>
            <p:cNvSpPr/>
            <p:nvPr/>
          </p:nvSpPr>
          <p:spPr>
            <a:xfrm>
              <a:off x="68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7" name="Google Shape;27317;p18"/>
            <p:cNvSpPr/>
            <p:nvPr/>
          </p:nvSpPr>
          <p:spPr>
            <a:xfrm>
              <a:off x="7873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8" name="Google Shape;27318;p18"/>
            <p:cNvSpPr/>
            <p:nvPr/>
          </p:nvSpPr>
          <p:spPr>
            <a:xfrm>
              <a:off x="8888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9" name="Google Shape;27319;p18"/>
            <p:cNvSpPr/>
            <p:nvPr/>
          </p:nvSpPr>
          <p:spPr>
            <a:xfrm>
              <a:off x="99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0" name="Google Shape;27320;p18"/>
            <p:cNvSpPr/>
            <p:nvPr/>
          </p:nvSpPr>
          <p:spPr>
            <a:xfrm>
              <a:off x="10918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1" name="Google Shape;27321;p18"/>
            <p:cNvSpPr/>
            <p:nvPr/>
          </p:nvSpPr>
          <p:spPr>
            <a:xfrm>
              <a:off x="11936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2" name="Google Shape;27322;p18"/>
            <p:cNvSpPr/>
            <p:nvPr/>
          </p:nvSpPr>
          <p:spPr>
            <a:xfrm>
              <a:off x="12951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3" name="Google Shape;27323;p18"/>
            <p:cNvSpPr/>
            <p:nvPr/>
          </p:nvSpPr>
          <p:spPr>
            <a:xfrm>
              <a:off x="13966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4" name="Google Shape;27324;p18"/>
            <p:cNvSpPr/>
            <p:nvPr/>
          </p:nvSpPr>
          <p:spPr>
            <a:xfrm>
              <a:off x="1498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5" name="Google Shape;27325;p18"/>
            <p:cNvSpPr/>
            <p:nvPr/>
          </p:nvSpPr>
          <p:spPr>
            <a:xfrm>
              <a:off x="15999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6" name="Google Shape;27326;p18"/>
            <p:cNvSpPr/>
            <p:nvPr/>
          </p:nvSpPr>
          <p:spPr>
            <a:xfrm>
              <a:off x="1701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7" name="Google Shape;27327;p18"/>
            <p:cNvSpPr/>
            <p:nvPr/>
          </p:nvSpPr>
          <p:spPr>
            <a:xfrm>
              <a:off x="18029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8" name="Google Shape;27328;p18"/>
            <p:cNvSpPr/>
            <p:nvPr/>
          </p:nvSpPr>
          <p:spPr>
            <a:xfrm>
              <a:off x="19044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9" name="Google Shape;27329;p18"/>
            <p:cNvSpPr/>
            <p:nvPr/>
          </p:nvSpPr>
          <p:spPr>
            <a:xfrm>
              <a:off x="20062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0" name="Google Shape;27330;p18"/>
            <p:cNvSpPr/>
            <p:nvPr/>
          </p:nvSpPr>
          <p:spPr>
            <a:xfrm>
              <a:off x="210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1" name="Google Shape;27331;p18"/>
            <p:cNvSpPr/>
            <p:nvPr/>
          </p:nvSpPr>
          <p:spPr>
            <a:xfrm>
              <a:off x="220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2" name="Google Shape;27332;p18"/>
            <p:cNvSpPr/>
            <p:nvPr/>
          </p:nvSpPr>
          <p:spPr>
            <a:xfrm>
              <a:off x="23110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3" name="Google Shape;27333;p18"/>
            <p:cNvSpPr/>
            <p:nvPr/>
          </p:nvSpPr>
          <p:spPr>
            <a:xfrm>
              <a:off x="241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4" name="Google Shape;27334;p18"/>
            <p:cNvSpPr/>
            <p:nvPr/>
          </p:nvSpPr>
          <p:spPr>
            <a:xfrm>
              <a:off x="251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5" name="Google Shape;27335;p18"/>
            <p:cNvSpPr/>
            <p:nvPr/>
          </p:nvSpPr>
          <p:spPr>
            <a:xfrm>
              <a:off x="261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6" name="Google Shape;27336;p18"/>
            <p:cNvSpPr/>
            <p:nvPr/>
          </p:nvSpPr>
          <p:spPr>
            <a:xfrm>
              <a:off x="271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7" name="Google Shape;27337;p18"/>
            <p:cNvSpPr/>
            <p:nvPr/>
          </p:nvSpPr>
          <p:spPr>
            <a:xfrm>
              <a:off x="281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8" name="Google Shape;27338;p18"/>
            <p:cNvSpPr/>
            <p:nvPr/>
          </p:nvSpPr>
          <p:spPr>
            <a:xfrm>
              <a:off x="292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9" name="Google Shape;27339;p18"/>
            <p:cNvSpPr/>
            <p:nvPr/>
          </p:nvSpPr>
          <p:spPr>
            <a:xfrm>
              <a:off x="302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0" name="Google Shape;27340;p18"/>
            <p:cNvSpPr/>
            <p:nvPr/>
          </p:nvSpPr>
          <p:spPr>
            <a:xfrm>
              <a:off x="312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1" name="Google Shape;27341;p18"/>
            <p:cNvSpPr/>
            <p:nvPr/>
          </p:nvSpPr>
          <p:spPr>
            <a:xfrm>
              <a:off x="322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2" name="Google Shape;27342;p18"/>
            <p:cNvSpPr/>
            <p:nvPr/>
          </p:nvSpPr>
          <p:spPr>
            <a:xfrm>
              <a:off x="33266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3" name="Google Shape;27343;p18"/>
            <p:cNvSpPr/>
            <p:nvPr/>
          </p:nvSpPr>
          <p:spPr>
            <a:xfrm>
              <a:off x="342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4" name="Google Shape;27344;p18"/>
            <p:cNvSpPr/>
            <p:nvPr/>
          </p:nvSpPr>
          <p:spPr>
            <a:xfrm>
              <a:off x="352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5" name="Google Shape;27345;p18"/>
            <p:cNvSpPr/>
            <p:nvPr/>
          </p:nvSpPr>
          <p:spPr>
            <a:xfrm>
              <a:off x="363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6" name="Google Shape;27346;p18"/>
            <p:cNvSpPr/>
            <p:nvPr/>
          </p:nvSpPr>
          <p:spPr>
            <a:xfrm>
              <a:off x="373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7" name="Google Shape;27347;p18"/>
            <p:cNvSpPr/>
            <p:nvPr/>
          </p:nvSpPr>
          <p:spPr>
            <a:xfrm>
              <a:off x="3834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8" name="Google Shape;27348;p18"/>
            <p:cNvSpPr/>
            <p:nvPr/>
          </p:nvSpPr>
          <p:spPr>
            <a:xfrm>
              <a:off x="393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9" name="Google Shape;27349;p18"/>
            <p:cNvSpPr/>
            <p:nvPr/>
          </p:nvSpPr>
          <p:spPr>
            <a:xfrm>
              <a:off x="403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0" name="Google Shape;27350;p18"/>
            <p:cNvSpPr/>
            <p:nvPr/>
          </p:nvSpPr>
          <p:spPr>
            <a:xfrm>
              <a:off x="413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1" name="Google Shape;27351;p18"/>
            <p:cNvSpPr/>
            <p:nvPr/>
          </p:nvSpPr>
          <p:spPr>
            <a:xfrm>
              <a:off x="42407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2" name="Google Shape;27352;p18"/>
            <p:cNvSpPr/>
            <p:nvPr/>
          </p:nvSpPr>
          <p:spPr>
            <a:xfrm>
              <a:off x="434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3" name="Google Shape;27353;p18"/>
            <p:cNvSpPr/>
            <p:nvPr/>
          </p:nvSpPr>
          <p:spPr>
            <a:xfrm>
              <a:off x="444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4" name="Google Shape;27354;p18"/>
            <p:cNvSpPr/>
            <p:nvPr/>
          </p:nvSpPr>
          <p:spPr>
            <a:xfrm>
              <a:off x="45455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5" name="Google Shape;27355;p18"/>
            <p:cNvSpPr/>
            <p:nvPr/>
          </p:nvSpPr>
          <p:spPr>
            <a:xfrm>
              <a:off x="464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6" name="Google Shape;27356;p18"/>
            <p:cNvSpPr/>
            <p:nvPr/>
          </p:nvSpPr>
          <p:spPr>
            <a:xfrm>
              <a:off x="474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7" name="Google Shape;27357;p18"/>
            <p:cNvSpPr/>
            <p:nvPr/>
          </p:nvSpPr>
          <p:spPr>
            <a:xfrm>
              <a:off x="485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8" name="Google Shape;27358;p18"/>
            <p:cNvSpPr/>
            <p:nvPr/>
          </p:nvSpPr>
          <p:spPr>
            <a:xfrm>
              <a:off x="495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9" name="Google Shape;27359;p18"/>
            <p:cNvSpPr/>
            <p:nvPr/>
          </p:nvSpPr>
          <p:spPr>
            <a:xfrm>
              <a:off x="505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0" name="Google Shape;27360;p18"/>
            <p:cNvSpPr/>
            <p:nvPr/>
          </p:nvSpPr>
          <p:spPr>
            <a:xfrm>
              <a:off x="515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1" name="Google Shape;27361;p18"/>
            <p:cNvSpPr/>
            <p:nvPr/>
          </p:nvSpPr>
          <p:spPr>
            <a:xfrm>
              <a:off x="52566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2" name="Google Shape;27362;p18"/>
            <p:cNvSpPr/>
            <p:nvPr/>
          </p:nvSpPr>
          <p:spPr>
            <a:xfrm>
              <a:off x="535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3" name="Google Shape;27363;p18"/>
            <p:cNvSpPr/>
            <p:nvPr/>
          </p:nvSpPr>
          <p:spPr>
            <a:xfrm>
              <a:off x="545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4" name="Google Shape;27364;p18"/>
            <p:cNvSpPr/>
            <p:nvPr/>
          </p:nvSpPr>
          <p:spPr>
            <a:xfrm>
              <a:off x="556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5" name="Google Shape;27365;p18"/>
            <p:cNvSpPr/>
            <p:nvPr/>
          </p:nvSpPr>
          <p:spPr>
            <a:xfrm>
              <a:off x="566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6" name="Google Shape;27366;p18"/>
            <p:cNvSpPr/>
            <p:nvPr/>
          </p:nvSpPr>
          <p:spPr>
            <a:xfrm>
              <a:off x="57644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7" name="Google Shape;27367;p18"/>
            <p:cNvSpPr/>
            <p:nvPr/>
          </p:nvSpPr>
          <p:spPr>
            <a:xfrm>
              <a:off x="586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8" name="Google Shape;27368;p18"/>
            <p:cNvSpPr/>
            <p:nvPr/>
          </p:nvSpPr>
          <p:spPr>
            <a:xfrm>
              <a:off x="596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9" name="Google Shape;27369;p18"/>
            <p:cNvSpPr/>
            <p:nvPr/>
          </p:nvSpPr>
          <p:spPr>
            <a:xfrm>
              <a:off x="606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0" name="Google Shape;27370;p18"/>
            <p:cNvSpPr/>
            <p:nvPr/>
          </p:nvSpPr>
          <p:spPr>
            <a:xfrm>
              <a:off x="61710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1" name="Google Shape;27371;p18"/>
            <p:cNvSpPr/>
            <p:nvPr/>
          </p:nvSpPr>
          <p:spPr>
            <a:xfrm>
              <a:off x="627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2" name="Google Shape;27372;p18"/>
            <p:cNvSpPr/>
            <p:nvPr/>
          </p:nvSpPr>
          <p:spPr>
            <a:xfrm>
              <a:off x="637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3" name="Google Shape;27373;p18"/>
            <p:cNvSpPr/>
            <p:nvPr/>
          </p:nvSpPr>
          <p:spPr>
            <a:xfrm>
              <a:off x="64755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4" name="Google Shape;27374;p18"/>
            <p:cNvSpPr/>
            <p:nvPr/>
          </p:nvSpPr>
          <p:spPr>
            <a:xfrm>
              <a:off x="657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5" name="Google Shape;27375;p18"/>
            <p:cNvSpPr/>
            <p:nvPr/>
          </p:nvSpPr>
          <p:spPr>
            <a:xfrm>
              <a:off x="667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6" name="Google Shape;27376;p18"/>
            <p:cNvSpPr/>
            <p:nvPr/>
          </p:nvSpPr>
          <p:spPr>
            <a:xfrm>
              <a:off x="678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7" name="Google Shape;27377;p18"/>
            <p:cNvSpPr/>
            <p:nvPr/>
          </p:nvSpPr>
          <p:spPr>
            <a:xfrm>
              <a:off x="6881800" y="4147950"/>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8" name="Google Shape;27378;p18"/>
            <p:cNvSpPr/>
            <p:nvPr/>
          </p:nvSpPr>
          <p:spPr>
            <a:xfrm>
              <a:off x="698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9" name="Google Shape;27379;p18"/>
            <p:cNvSpPr/>
            <p:nvPr/>
          </p:nvSpPr>
          <p:spPr>
            <a:xfrm>
              <a:off x="708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0" name="Google Shape;27380;p18"/>
            <p:cNvSpPr/>
            <p:nvPr/>
          </p:nvSpPr>
          <p:spPr>
            <a:xfrm>
              <a:off x="7186600" y="4147950"/>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1" name="Google Shape;27381;p18"/>
            <p:cNvSpPr/>
            <p:nvPr/>
          </p:nvSpPr>
          <p:spPr>
            <a:xfrm>
              <a:off x="728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2" name="Google Shape;27382;p18"/>
            <p:cNvSpPr/>
            <p:nvPr/>
          </p:nvSpPr>
          <p:spPr>
            <a:xfrm>
              <a:off x="27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3" name="Google Shape;27383;p18"/>
            <p:cNvSpPr/>
            <p:nvPr/>
          </p:nvSpPr>
          <p:spPr>
            <a:xfrm>
              <a:off x="3807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4" name="Google Shape;27384;p18"/>
            <p:cNvSpPr/>
            <p:nvPr/>
          </p:nvSpPr>
          <p:spPr>
            <a:xfrm>
              <a:off x="4825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5" name="Google Shape;27385;p18"/>
            <p:cNvSpPr/>
            <p:nvPr/>
          </p:nvSpPr>
          <p:spPr>
            <a:xfrm>
              <a:off x="58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6" name="Google Shape;27386;p18"/>
            <p:cNvSpPr/>
            <p:nvPr/>
          </p:nvSpPr>
          <p:spPr>
            <a:xfrm>
              <a:off x="68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7" name="Google Shape;27387;p18"/>
            <p:cNvSpPr/>
            <p:nvPr/>
          </p:nvSpPr>
          <p:spPr>
            <a:xfrm>
              <a:off x="7873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8" name="Google Shape;27388;p18"/>
            <p:cNvSpPr/>
            <p:nvPr/>
          </p:nvSpPr>
          <p:spPr>
            <a:xfrm>
              <a:off x="8888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9" name="Google Shape;27389;p18"/>
            <p:cNvSpPr/>
            <p:nvPr/>
          </p:nvSpPr>
          <p:spPr>
            <a:xfrm>
              <a:off x="99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0" name="Google Shape;27390;p18"/>
            <p:cNvSpPr/>
            <p:nvPr/>
          </p:nvSpPr>
          <p:spPr>
            <a:xfrm>
              <a:off x="10918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1" name="Google Shape;27391;p18"/>
            <p:cNvSpPr/>
            <p:nvPr/>
          </p:nvSpPr>
          <p:spPr>
            <a:xfrm>
              <a:off x="11936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2" name="Google Shape;27392;p18"/>
            <p:cNvSpPr/>
            <p:nvPr/>
          </p:nvSpPr>
          <p:spPr>
            <a:xfrm>
              <a:off x="12951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3" name="Google Shape;27393;p18"/>
            <p:cNvSpPr/>
            <p:nvPr/>
          </p:nvSpPr>
          <p:spPr>
            <a:xfrm>
              <a:off x="13966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4" name="Google Shape;27394;p18"/>
            <p:cNvSpPr/>
            <p:nvPr/>
          </p:nvSpPr>
          <p:spPr>
            <a:xfrm>
              <a:off x="1498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5" name="Google Shape;27395;p18"/>
            <p:cNvSpPr/>
            <p:nvPr/>
          </p:nvSpPr>
          <p:spPr>
            <a:xfrm>
              <a:off x="15999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6" name="Google Shape;27396;p18"/>
            <p:cNvSpPr/>
            <p:nvPr/>
          </p:nvSpPr>
          <p:spPr>
            <a:xfrm>
              <a:off x="1701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7" name="Google Shape;27397;p18"/>
            <p:cNvSpPr/>
            <p:nvPr/>
          </p:nvSpPr>
          <p:spPr>
            <a:xfrm>
              <a:off x="18029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8" name="Google Shape;27398;p18"/>
            <p:cNvSpPr/>
            <p:nvPr/>
          </p:nvSpPr>
          <p:spPr>
            <a:xfrm>
              <a:off x="19044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9" name="Google Shape;27399;p18"/>
            <p:cNvSpPr/>
            <p:nvPr/>
          </p:nvSpPr>
          <p:spPr>
            <a:xfrm>
              <a:off x="20062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0" name="Google Shape;27400;p18"/>
            <p:cNvSpPr/>
            <p:nvPr/>
          </p:nvSpPr>
          <p:spPr>
            <a:xfrm>
              <a:off x="210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1" name="Google Shape;27401;p18"/>
            <p:cNvSpPr/>
            <p:nvPr/>
          </p:nvSpPr>
          <p:spPr>
            <a:xfrm>
              <a:off x="220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2" name="Google Shape;27402;p18"/>
            <p:cNvSpPr/>
            <p:nvPr/>
          </p:nvSpPr>
          <p:spPr>
            <a:xfrm>
              <a:off x="23110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3" name="Google Shape;27403;p18"/>
            <p:cNvSpPr/>
            <p:nvPr/>
          </p:nvSpPr>
          <p:spPr>
            <a:xfrm>
              <a:off x="241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4" name="Google Shape;27404;p18"/>
            <p:cNvSpPr/>
            <p:nvPr/>
          </p:nvSpPr>
          <p:spPr>
            <a:xfrm>
              <a:off x="251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5" name="Google Shape;27405;p18"/>
            <p:cNvSpPr/>
            <p:nvPr/>
          </p:nvSpPr>
          <p:spPr>
            <a:xfrm>
              <a:off x="261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6" name="Google Shape;27406;p18"/>
            <p:cNvSpPr/>
            <p:nvPr/>
          </p:nvSpPr>
          <p:spPr>
            <a:xfrm>
              <a:off x="271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7" name="Google Shape;27407;p18"/>
            <p:cNvSpPr/>
            <p:nvPr/>
          </p:nvSpPr>
          <p:spPr>
            <a:xfrm>
              <a:off x="281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8" name="Google Shape;27408;p18"/>
            <p:cNvSpPr/>
            <p:nvPr/>
          </p:nvSpPr>
          <p:spPr>
            <a:xfrm>
              <a:off x="292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9" name="Google Shape;27409;p18"/>
            <p:cNvSpPr/>
            <p:nvPr/>
          </p:nvSpPr>
          <p:spPr>
            <a:xfrm>
              <a:off x="302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0" name="Google Shape;27410;p18"/>
            <p:cNvSpPr/>
            <p:nvPr/>
          </p:nvSpPr>
          <p:spPr>
            <a:xfrm>
              <a:off x="312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1" name="Google Shape;27411;p18"/>
            <p:cNvSpPr/>
            <p:nvPr/>
          </p:nvSpPr>
          <p:spPr>
            <a:xfrm>
              <a:off x="322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2" name="Google Shape;27412;p18"/>
            <p:cNvSpPr/>
            <p:nvPr/>
          </p:nvSpPr>
          <p:spPr>
            <a:xfrm>
              <a:off x="33266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3" name="Google Shape;27413;p18"/>
            <p:cNvSpPr/>
            <p:nvPr/>
          </p:nvSpPr>
          <p:spPr>
            <a:xfrm>
              <a:off x="342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4" name="Google Shape;27414;p18"/>
            <p:cNvSpPr/>
            <p:nvPr/>
          </p:nvSpPr>
          <p:spPr>
            <a:xfrm>
              <a:off x="352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5" name="Google Shape;27415;p18"/>
            <p:cNvSpPr/>
            <p:nvPr/>
          </p:nvSpPr>
          <p:spPr>
            <a:xfrm>
              <a:off x="363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6" name="Google Shape;27416;p18"/>
            <p:cNvSpPr/>
            <p:nvPr/>
          </p:nvSpPr>
          <p:spPr>
            <a:xfrm>
              <a:off x="373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7" name="Google Shape;27417;p18"/>
            <p:cNvSpPr/>
            <p:nvPr/>
          </p:nvSpPr>
          <p:spPr>
            <a:xfrm>
              <a:off x="3834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8" name="Google Shape;27418;p18"/>
            <p:cNvSpPr/>
            <p:nvPr/>
          </p:nvSpPr>
          <p:spPr>
            <a:xfrm>
              <a:off x="393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9" name="Google Shape;27419;p18"/>
            <p:cNvSpPr/>
            <p:nvPr/>
          </p:nvSpPr>
          <p:spPr>
            <a:xfrm>
              <a:off x="403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0" name="Google Shape;27420;p18"/>
            <p:cNvSpPr/>
            <p:nvPr/>
          </p:nvSpPr>
          <p:spPr>
            <a:xfrm>
              <a:off x="413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1" name="Google Shape;27421;p18"/>
            <p:cNvSpPr/>
            <p:nvPr/>
          </p:nvSpPr>
          <p:spPr>
            <a:xfrm>
              <a:off x="42407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2" name="Google Shape;27422;p18"/>
            <p:cNvSpPr/>
            <p:nvPr/>
          </p:nvSpPr>
          <p:spPr>
            <a:xfrm>
              <a:off x="434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3" name="Google Shape;27423;p18"/>
            <p:cNvSpPr/>
            <p:nvPr/>
          </p:nvSpPr>
          <p:spPr>
            <a:xfrm>
              <a:off x="444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4" name="Google Shape;27424;p18"/>
            <p:cNvSpPr/>
            <p:nvPr/>
          </p:nvSpPr>
          <p:spPr>
            <a:xfrm>
              <a:off x="45455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5" name="Google Shape;27425;p18"/>
            <p:cNvSpPr/>
            <p:nvPr/>
          </p:nvSpPr>
          <p:spPr>
            <a:xfrm>
              <a:off x="464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6" name="Google Shape;27426;p18"/>
            <p:cNvSpPr/>
            <p:nvPr/>
          </p:nvSpPr>
          <p:spPr>
            <a:xfrm>
              <a:off x="474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7" name="Google Shape;27427;p18"/>
            <p:cNvSpPr/>
            <p:nvPr/>
          </p:nvSpPr>
          <p:spPr>
            <a:xfrm>
              <a:off x="485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8" name="Google Shape;27428;p18"/>
            <p:cNvSpPr/>
            <p:nvPr/>
          </p:nvSpPr>
          <p:spPr>
            <a:xfrm>
              <a:off x="495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9" name="Google Shape;27429;p18"/>
            <p:cNvSpPr/>
            <p:nvPr/>
          </p:nvSpPr>
          <p:spPr>
            <a:xfrm>
              <a:off x="505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0" name="Google Shape;27430;p18"/>
            <p:cNvSpPr/>
            <p:nvPr/>
          </p:nvSpPr>
          <p:spPr>
            <a:xfrm>
              <a:off x="515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1" name="Google Shape;27431;p18"/>
            <p:cNvSpPr/>
            <p:nvPr/>
          </p:nvSpPr>
          <p:spPr>
            <a:xfrm>
              <a:off x="52566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2" name="Google Shape;27432;p18"/>
            <p:cNvSpPr/>
            <p:nvPr/>
          </p:nvSpPr>
          <p:spPr>
            <a:xfrm>
              <a:off x="535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3" name="Google Shape;27433;p18"/>
            <p:cNvSpPr/>
            <p:nvPr/>
          </p:nvSpPr>
          <p:spPr>
            <a:xfrm>
              <a:off x="545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4" name="Google Shape;27434;p18"/>
            <p:cNvSpPr/>
            <p:nvPr/>
          </p:nvSpPr>
          <p:spPr>
            <a:xfrm>
              <a:off x="556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5" name="Google Shape;27435;p18"/>
            <p:cNvSpPr/>
            <p:nvPr/>
          </p:nvSpPr>
          <p:spPr>
            <a:xfrm>
              <a:off x="566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6" name="Google Shape;27436;p18"/>
            <p:cNvSpPr/>
            <p:nvPr/>
          </p:nvSpPr>
          <p:spPr>
            <a:xfrm>
              <a:off x="57644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7" name="Google Shape;27437;p18"/>
            <p:cNvSpPr/>
            <p:nvPr/>
          </p:nvSpPr>
          <p:spPr>
            <a:xfrm>
              <a:off x="586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8" name="Google Shape;27438;p18"/>
            <p:cNvSpPr/>
            <p:nvPr/>
          </p:nvSpPr>
          <p:spPr>
            <a:xfrm>
              <a:off x="596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9" name="Google Shape;27439;p18"/>
            <p:cNvSpPr/>
            <p:nvPr/>
          </p:nvSpPr>
          <p:spPr>
            <a:xfrm>
              <a:off x="606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0" name="Google Shape;27440;p18"/>
            <p:cNvSpPr/>
            <p:nvPr/>
          </p:nvSpPr>
          <p:spPr>
            <a:xfrm>
              <a:off x="61710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1" name="Google Shape;27441;p18"/>
            <p:cNvSpPr/>
            <p:nvPr/>
          </p:nvSpPr>
          <p:spPr>
            <a:xfrm>
              <a:off x="627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2" name="Google Shape;27442;p18"/>
            <p:cNvSpPr/>
            <p:nvPr/>
          </p:nvSpPr>
          <p:spPr>
            <a:xfrm>
              <a:off x="637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3" name="Google Shape;27443;p18"/>
            <p:cNvSpPr/>
            <p:nvPr/>
          </p:nvSpPr>
          <p:spPr>
            <a:xfrm>
              <a:off x="64755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4" name="Google Shape;27444;p18"/>
            <p:cNvSpPr/>
            <p:nvPr/>
          </p:nvSpPr>
          <p:spPr>
            <a:xfrm>
              <a:off x="657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5" name="Google Shape;27445;p18"/>
            <p:cNvSpPr/>
            <p:nvPr/>
          </p:nvSpPr>
          <p:spPr>
            <a:xfrm>
              <a:off x="667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6" name="Google Shape;27446;p18"/>
            <p:cNvSpPr/>
            <p:nvPr/>
          </p:nvSpPr>
          <p:spPr>
            <a:xfrm>
              <a:off x="678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7" name="Google Shape;27447;p18"/>
            <p:cNvSpPr/>
            <p:nvPr/>
          </p:nvSpPr>
          <p:spPr>
            <a:xfrm>
              <a:off x="6881800" y="4303050"/>
              <a:ext cx="52700" cy="52700"/>
            </a:xfrm>
            <a:custGeom>
              <a:avLst/>
              <a:gdLst/>
              <a:ahLst/>
              <a:cxnLst/>
              <a:rect l="l" t="t" r="r" b="b"/>
              <a:pathLst>
                <a:path w="2108" h="2108" extrusionOk="0">
                  <a:moveTo>
                    <a:pt x="1060" y="0"/>
                  </a:moveTo>
                  <a:cubicBezTo>
                    <a:pt x="477" y="0"/>
                    <a:pt x="1" y="476"/>
                    <a:pt x="1" y="1048"/>
                  </a:cubicBezTo>
                  <a:cubicBezTo>
                    <a:pt x="1"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8" name="Google Shape;27448;p18"/>
            <p:cNvSpPr/>
            <p:nvPr/>
          </p:nvSpPr>
          <p:spPr>
            <a:xfrm>
              <a:off x="698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9" name="Google Shape;27449;p18"/>
            <p:cNvSpPr/>
            <p:nvPr/>
          </p:nvSpPr>
          <p:spPr>
            <a:xfrm>
              <a:off x="708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0" name="Google Shape;27450;p18"/>
            <p:cNvSpPr/>
            <p:nvPr/>
          </p:nvSpPr>
          <p:spPr>
            <a:xfrm>
              <a:off x="7186600" y="4303050"/>
              <a:ext cx="52400" cy="52700"/>
            </a:xfrm>
            <a:custGeom>
              <a:avLst/>
              <a:gdLst/>
              <a:ahLst/>
              <a:cxnLst/>
              <a:rect l="l" t="t" r="r" b="b"/>
              <a:pathLst>
                <a:path w="2096" h="2108" extrusionOk="0">
                  <a:moveTo>
                    <a:pt x="1048" y="0"/>
                  </a:moveTo>
                  <a:cubicBezTo>
                    <a:pt x="477" y="0"/>
                    <a:pt x="1" y="476"/>
                    <a:pt x="1" y="1048"/>
                  </a:cubicBezTo>
                  <a:cubicBezTo>
                    <a:pt x="1"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1" name="Google Shape;27451;p18"/>
            <p:cNvSpPr/>
            <p:nvPr/>
          </p:nvSpPr>
          <p:spPr>
            <a:xfrm>
              <a:off x="728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2" name="Google Shape;27452;p18"/>
            <p:cNvSpPr/>
            <p:nvPr/>
          </p:nvSpPr>
          <p:spPr>
            <a:xfrm>
              <a:off x="27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7" y="1631"/>
                    <a:pt x="2107" y="1060"/>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3" name="Google Shape;27453;p18"/>
            <p:cNvSpPr/>
            <p:nvPr/>
          </p:nvSpPr>
          <p:spPr>
            <a:xfrm>
              <a:off x="3807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4" name="Google Shape;27454;p18"/>
            <p:cNvSpPr/>
            <p:nvPr/>
          </p:nvSpPr>
          <p:spPr>
            <a:xfrm>
              <a:off x="4825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5" name="Google Shape;27455;p18"/>
            <p:cNvSpPr/>
            <p:nvPr/>
          </p:nvSpPr>
          <p:spPr>
            <a:xfrm>
              <a:off x="58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6" name="Google Shape;27456;p18"/>
            <p:cNvSpPr/>
            <p:nvPr/>
          </p:nvSpPr>
          <p:spPr>
            <a:xfrm>
              <a:off x="68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7" name="Google Shape;27457;p18"/>
            <p:cNvSpPr/>
            <p:nvPr/>
          </p:nvSpPr>
          <p:spPr>
            <a:xfrm>
              <a:off x="7873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8" name="Google Shape;27458;p18"/>
            <p:cNvSpPr/>
            <p:nvPr/>
          </p:nvSpPr>
          <p:spPr>
            <a:xfrm>
              <a:off x="8888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9" name="Google Shape;27459;p18"/>
            <p:cNvSpPr/>
            <p:nvPr/>
          </p:nvSpPr>
          <p:spPr>
            <a:xfrm>
              <a:off x="99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0" name="Google Shape;27460;p18"/>
            <p:cNvSpPr/>
            <p:nvPr/>
          </p:nvSpPr>
          <p:spPr>
            <a:xfrm>
              <a:off x="10918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1" name="Google Shape;27461;p18"/>
            <p:cNvSpPr/>
            <p:nvPr/>
          </p:nvSpPr>
          <p:spPr>
            <a:xfrm>
              <a:off x="11936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2" name="Google Shape;27462;p18"/>
            <p:cNvSpPr/>
            <p:nvPr/>
          </p:nvSpPr>
          <p:spPr>
            <a:xfrm>
              <a:off x="12951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3" name="Google Shape;27463;p18"/>
            <p:cNvSpPr/>
            <p:nvPr/>
          </p:nvSpPr>
          <p:spPr>
            <a:xfrm>
              <a:off x="13966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4" name="Google Shape;27464;p18"/>
            <p:cNvSpPr/>
            <p:nvPr/>
          </p:nvSpPr>
          <p:spPr>
            <a:xfrm>
              <a:off x="1498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5" name="Google Shape;27465;p18"/>
            <p:cNvSpPr/>
            <p:nvPr/>
          </p:nvSpPr>
          <p:spPr>
            <a:xfrm>
              <a:off x="15999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6" name="Google Shape;27466;p18"/>
            <p:cNvSpPr/>
            <p:nvPr/>
          </p:nvSpPr>
          <p:spPr>
            <a:xfrm>
              <a:off x="1701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7" name="Google Shape;27467;p18"/>
            <p:cNvSpPr/>
            <p:nvPr/>
          </p:nvSpPr>
          <p:spPr>
            <a:xfrm>
              <a:off x="18029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8" name="Google Shape;27468;p18"/>
            <p:cNvSpPr/>
            <p:nvPr/>
          </p:nvSpPr>
          <p:spPr>
            <a:xfrm>
              <a:off x="19044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9" name="Google Shape;27469;p18"/>
            <p:cNvSpPr/>
            <p:nvPr/>
          </p:nvSpPr>
          <p:spPr>
            <a:xfrm>
              <a:off x="20062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0" name="Google Shape;27470;p18"/>
            <p:cNvSpPr/>
            <p:nvPr/>
          </p:nvSpPr>
          <p:spPr>
            <a:xfrm>
              <a:off x="210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1" name="Google Shape;27471;p18"/>
            <p:cNvSpPr/>
            <p:nvPr/>
          </p:nvSpPr>
          <p:spPr>
            <a:xfrm>
              <a:off x="220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2" name="Google Shape;27472;p18"/>
            <p:cNvSpPr/>
            <p:nvPr/>
          </p:nvSpPr>
          <p:spPr>
            <a:xfrm>
              <a:off x="23110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3" name="Google Shape;27473;p18"/>
            <p:cNvSpPr/>
            <p:nvPr/>
          </p:nvSpPr>
          <p:spPr>
            <a:xfrm>
              <a:off x="241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4" name="Google Shape;27474;p18"/>
            <p:cNvSpPr/>
            <p:nvPr/>
          </p:nvSpPr>
          <p:spPr>
            <a:xfrm>
              <a:off x="251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5" name="Google Shape;27475;p18"/>
            <p:cNvSpPr/>
            <p:nvPr/>
          </p:nvSpPr>
          <p:spPr>
            <a:xfrm>
              <a:off x="261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6" name="Google Shape;27476;p18"/>
            <p:cNvSpPr/>
            <p:nvPr/>
          </p:nvSpPr>
          <p:spPr>
            <a:xfrm>
              <a:off x="271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7" name="Google Shape;27477;p18"/>
            <p:cNvSpPr/>
            <p:nvPr/>
          </p:nvSpPr>
          <p:spPr>
            <a:xfrm>
              <a:off x="281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8" name="Google Shape;27478;p18"/>
            <p:cNvSpPr/>
            <p:nvPr/>
          </p:nvSpPr>
          <p:spPr>
            <a:xfrm>
              <a:off x="292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9" name="Google Shape;27479;p18"/>
            <p:cNvSpPr/>
            <p:nvPr/>
          </p:nvSpPr>
          <p:spPr>
            <a:xfrm>
              <a:off x="302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0" name="Google Shape;27480;p18"/>
            <p:cNvSpPr/>
            <p:nvPr/>
          </p:nvSpPr>
          <p:spPr>
            <a:xfrm>
              <a:off x="312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1" name="Google Shape;27481;p18"/>
            <p:cNvSpPr/>
            <p:nvPr/>
          </p:nvSpPr>
          <p:spPr>
            <a:xfrm>
              <a:off x="322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2" name="Google Shape;27482;p18"/>
            <p:cNvSpPr/>
            <p:nvPr/>
          </p:nvSpPr>
          <p:spPr>
            <a:xfrm>
              <a:off x="33266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3" name="Google Shape;27483;p18"/>
            <p:cNvSpPr/>
            <p:nvPr/>
          </p:nvSpPr>
          <p:spPr>
            <a:xfrm>
              <a:off x="342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4" name="Google Shape;27484;p18"/>
            <p:cNvSpPr/>
            <p:nvPr/>
          </p:nvSpPr>
          <p:spPr>
            <a:xfrm>
              <a:off x="352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5" name="Google Shape;27485;p18"/>
            <p:cNvSpPr/>
            <p:nvPr/>
          </p:nvSpPr>
          <p:spPr>
            <a:xfrm>
              <a:off x="363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6" name="Google Shape;27486;p18"/>
            <p:cNvSpPr/>
            <p:nvPr/>
          </p:nvSpPr>
          <p:spPr>
            <a:xfrm>
              <a:off x="373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7" name="Google Shape;27487;p18"/>
            <p:cNvSpPr/>
            <p:nvPr/>
          </p:nvSpPr>
          <p:spPr>
            <a:xfrm>
              <a:off x="3834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8" name="Google Shape;27488;p18"/>
            <p:cNvSpPr/>
            <p:nvPr/>
          </p:nvSpPr>
          <p:spPr>
            <a:xfrm>
              <a:off x="393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9" name="Google Shape;27489;p18"/>
            <p:cNvSpPr/>
            <p:nvPr/>
          </p:nvSpPr>
          <p:spPr>
            <a:xfrm>
              <a:off x="403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0" name="Google Shape;27490;p18"/>
            <p:cNvSpPr/>
            <p:nvPr/>
          </p:nvSpPr>
          <p:spPr>
            <a:xfrm>
              <a:off x="413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1" name="Google Shape;27491;p18"/>
            <p:cNvSpPr/>
            <p:nvPr/>
          </p:nvSpPr>
          <p:spPr>
            <a:xfrm>
              <a:off x="42407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2" name="Google Shape;27492;p18"/>
            <p:cNvSpPr/>
            <p:nvPr/>
          </p:nvSpPr>
          <p:spPr>
            <a:xfrm>
              <a:off x="434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3" name="Google Shape;27493;p18"/>
            <p:cNvSpPr/>
            <p:nvPr/>
          </p:nvSpPr>
          <p:spPr>
            <a:xfrm>
              <a:off x="444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4" name="Google Shape;27494;p18"/>
            <p:cNvSpPr/>
            <p:nvPr/>
          </p:nvSpPr>
          <p:spPr>
            <a:xfrm>
              <a:off x="45455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5" name="Google Shape;27495;p18"/>
            <p:cNvSpPr/>
            <p:nvPr/>
          </p:nvSpPr>
          <p:spPr>
            <a:xfrm>
              <a:off x="464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6" name="Google Shape;27496;p18"/>
            <p:cNvSpPr/>
            <p:nvPr/>
          </p:nvSpPr>
          <p:spPr>
            <a:xfrm>
              <a:off x="474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7" name="Google Shape;27497;p18"/>
            <p:cNvSpPr/>
            <p:nvPr/>
          </p:nvSpPr>
          <p:spPr>
            <a:xfrm>
              <a:off x="485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8" name="Google Shape;27498;p18"/>
            <p:cNvSpPr/>
            <p:nvPr/>
          </p:nvSpPr>
          <p:spPr>
            <a:xfrm>
              <a:off x="495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9" name="Google Shape;27499;p18"/>
            <p:cNvSpPr/>
            <p:nvPr/>
          </p:nvSpPr>
          <p:spPr>
            <a:xfrm>
              <a:off x="505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0" name="Google Shape;27500;p18"/>
            <p:cNvSpPr/>
            <p:nvPr/>
          </p:nvSpPr>
          <p:spPr>
            <a:xfrm>
              <a:off x="515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1" name="Google Shape;27501;p18"/>
            <p:cNvSpPr/>
            <p:nvPr/>
          </p:nvSpPr>
          <p:spPr>
            <a:xfrm>
              <a:off x="52566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2" name="Google Shape;27502;p18"/>
            <p:cNvSpPr/>
            <p:nvPr/>
          </p:nvSpPr>
          <p:spPr>
            <a:xfrm>
              <a:off x="535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3" name="Google Shape;27503;p18"/>
            <p:cNvSpPr/>
            <p:nvPr/>
          </p:nvSpPr>
          <p:spPr>
            <a:xfrm>
              <a:off x="545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4" name="Google Shape;27504;p18"/>
            <p:cNvSpPr/>
            <p:nvPr/>
          </p:nvSpPr>
          <p:spPr>
            <a:xfrm>
              <a:off x="556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5" name="Google Shape;27505;p18"/>
            <p:cNvSpPr/>
            <p:nvPr/>
          </p:nvSpPr>
          <p:spPr>
            <a:xfrm>
              <a:off x="566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6" name="Google Shape;27506;p18"/>
            <p:cNvSpPr/>
            <p:nvPr/>
          </p:nvSpPr>
          <p:spPr>
            <a:xfrm>
              <a:off x="57644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7" name="Google Shape;27507;p18"/>
            <p:cNvSpPr/>
            <p:nvPr/>
          </p:nvSpPr>
          <p:spPr>
            <a:xfrm>
              <a:off x="586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8" name="Google Shape;27508;p18"/>
            <p:cNvSpPr/>
            <p:nvPr/>
          </p:nvSpPr>
          <p:spPr>
            <a:xfrm>
              <a:off x="596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9" name="Google Shape;27509;p18"/>
            <p:cNvSpPr/>
            <p:nvPr/>
          </p:nvSpPr>
          <p:spPr>
            <a:xfrm>
              <a:off x="606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0" name="Google Shape;27510;p18"/>
            <p:cNvSpPr/>
            <p:nvPr/>
          </p:nvSpPr>
          <p:spPr>
            <a:xfrm>
              <a:off x="61710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1" name="Google Shape;27511;p18"/>
            <p:cNvSpPr/>
            <p:nvPr/>
          </p:nvSpPr>
          <p:spPr>
            <a:xfrm>
              <a:off x="627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2" name="Google Shape;27512;p18"/>
            <p:cNvSpPr/>
            <p:nvPr/>
          </p:nvSpPr>
          <p:spPr>
            <a:xfrm>
              <a:off x="637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3" name="Google Shape;27513;p18"/>
            <p:cNvSpPr/>
            <p:nvPr/>
          </p:nvSpPr>
          <p:spPr>
            <a:xfrm>
              <a:off x="64755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4" name="Google Shape;27514;p18"/>
            <p:cNvSpPr/>
            <p:nvPr/>
          </p:nvSpPr>
          <p:spPr>
            <a:xfrm>
              <a:off x="657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5" name="Google Shape;27515;p18"/>
            <p:cNvSpPr/>
            <p:nvPr/>
          </p:nvSpPr>
          <p:spPr>
            <a:xfrm>
              <a:off x="667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6" name="Google Shape;27516;p18"/>
            <p:cNvSpPr/>
            <p:nvPr/>
          </p:nvSpPr>
          <p:spPr>
            <a:xfrm>
              <a:off x="678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7" name="Google Shape;27517;p18"/>
            <p:cNvSpPr/>
            <p:nvPr/>
          </p:nvSpPr>
          <p:spPr>
            <a:xfrm>
              <a:off x="6881800" y="4458125"/>
              <a:ext cx="52700" cy="52700"/>
            </a:xfrm>
            <a:custGeom>
              <a:avLst/>
              <a:gdLst/>
              <a:ahLst/>
              <a:cxnLst/>
              <a:rect l="l" t="t" r="r" b="b"/>
              <a:pathLst>
                <a:path w="2108" h="2108" extrusionOk="0">
                  <a:moveTo>
                    <a:pt x="1060" y="0"/>
                  </a:moveTo>
                  <a:cubicBezTo>
                    <a:pt x="477" y="0"/>
                    <a:pt x="1" y="476"/>
                    <a:pt x="1" y="1060"/>
                  </a:cubicBezTo>
                  <a:cubicBezTo>
                    <a:pt x="1"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8" name="Google Shape;27518;p18"/>
            <p:cNvSpPr/>
            <p:nvPr/>
          </p:nvSpPr>
          <p:spPr>
            <a:xfrm>
              <a:off x="698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9" name="Google Shape;27519;p18"/>
            <p:cNvSpPr/>
            <p:nvPr/>
          </p:nvSpPr>
          <p:spPr>
            <a:xfrm>
              <a:off x="708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0" name="Google Shape;27520;p18"/>
            <p:cNvSpPr/>
            <p:nvPr/>
          </p:nvSpPr>
          <p:spPr>
            <a:xfrm>
              <a:off x="7186600" y="4458125"/>
              <a:ext cx="52400" cy="52700"/>
            </a:xfrm>
            <a:custGeom>
              <a:avLst/>
              <a:gdLst/>
              <a:ahLst/>
              <a:cxnLst/>
              <a:rect l="l" t="t" r="r" b="b"/>
              <a:pathLst>
                <a:path w="2096" h="2108" extrusionOk="0">
                  <a:moveTo>
                    <a:pt x="1048" y="0"/>
                  </a:moveTo>
                  <a:cubicBezTo>
                    <a:pt x="477" y="0"/>
                    <a:pt x="1" y="476"/>
                    <a:pt x="1" y="1060"/>
                  </a:cubicBezTo>
                  <a:cubicBezTo>
                    <a:pt x="1"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1" name="Google Shape;27521;p18"/>
            <p:cNvSpPr/>
            <p:nvPr/>
          </p:nvSpPr>
          <p:spPr>
            <a:xfrm>
              <a:off x="728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2" name="Google Shape;27522;p18"/>
            <p:cNvSpPr/>
            <p:nvPr/>
          </p:nvSpPr>
          <p:spPr>
            <a:xfrm>
              <a:off x="27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3" name="Google Shape;27523;p18"/>
            <p:cNvSpPr/>
            <p:nvPr/>
          </p:nvSpPr>
          <p:spPr>
            <a:xfrm>
              <a:off x="3807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4" name="Google Shape;27524;p18"/>
            <p:cNvSpPr/>
            <p:nvPr/>
          </p:nvSpPr>
          <p:spPr>
            <a:xfrm>
              <a:off x="4825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5" name="Google Shape;27525;p18"/>
            <p:cNvSpPr/>
            <p:nvPr/>
          </p:nvSpPr>
          <p:spPr>
            <a:xfrm>
              <a:off x="58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6" name="Google Shape;27526;p18"/>
            <p:cNvSpPr/>
            <p:nvPr/>
          </p:nvSpPr>
          <p:spPr>
            <a:xfrm>
              <a:off x="68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7" name="Google Shape;27527;p18"/>
            <p:cNvSpPr/>
            <p:nvPr/>
          </p:nvSpPr>
          <p:spPr>
            <a:xfrm>
              <a:off x="7873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8" name="Google Shape;27528;p18"/>
            <p:cNvSpPr/>
            <p:nvPr/>
          </p:nvSpPr>
          <p:spPr>
            <a:xfrm>
              <a:off x="8888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9" name="Google Shape;27529;p18"/>
            <p:cNvSpPr/>
            <p:nvPr/>
          </p:nvSpPr>
          <p:spPr>
            <a:xfrm>
              <a:off x="99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0" name="Google Shape;27530;p18"/>
            <p:cNvSpPr/>
            <p:nvPr/>
          </p:nvSpPr>
          <p:spPr>
            <a:xfrm>
              <a:off x="10918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1" name="Google Shape;27531;p18"/>
            <p:cNvSpPr/>
            <p:nvPr/>
          </p:nvSpPr>
          <p:spPr>
            <a:xfrm>
              <a:off x="11936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2" name="Google Shape;27532;p18"/>
            <p:cNvSpPr/>
            <p:nvPr/>
          </p:nvSpPr>
          <p:spPr>
            <a:xfrm>
              <a:off x="12951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3" name="Google Shape;27533;p18"/>
            <p:cNvSpPr/>
            <p:nvPr/>
          </p:nvSpPr>
          <p:spPr>
            <a:xfrm>
              <a:off x="13966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4" name="Google Shape;27534;p18"/>
            <p:cNvSpPr/>
            <p:nvPr/>
          </p:nvSpPr>
          <p:spPr>
            <a:xfrm>
              <a:off x="1498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5" name="Google Shape;27535;p18"/>
            <p:cNvSpPr/>
            <p:nvPr/>
          </p:nvSpPr>
          <p:spPr>
            <a:xfrm>
              <a:off x="15999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6" name="Google Shape;27536;p18"/>
            <p:cNvSpPr/>
            <p:nvPr/>
          </p:nvSpPr>
          <p:spPr>
            <a:xfrm>
              <a:off x="1701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7" name="Google Shape;27537;p18"/>
            <p:cNvSpPr/>
            <p:nvPr/>
          </p:nvSpPr>
          <p:spPr>
            <a:xfrm>
              <a:off x="18029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8" name="Google Shape;27538;p18"/>
            <p:cNvSpPr/>
            <p:nvPr/>
          </p:nvSpPr>
          <p:spPr>
            <a:xfrm>
              <a:off x="19044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9" name="Google Shape;27539;p18"/>
            <p:cNvSpPr/>
            <p:nvPr/>
          </p:nvSpPr>
          <p:spPr>
            <a:xfrm>
              <a:off x="20062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0" name="Google Shape;27540;p18"/>
            <p:cNvSpPr/>
            <p:nvPr/>
          </p:nvSpPr>
          <p:spPr>
            <a:xfrm>
              <a:off x="210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1" name="Google Shape;27541;p18"/>
            <p:cNvSpPr/>
            <p:nvPr/>
          </p:nvSpPr>
          <p:spPr>
            <a:xfrm>
              <a:off x="220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2" name="Google Shape;27542;p18"/>
            <p:cNvSpPr/>
            <p:nvPr/>
          </p:nvSpPr>
          <p:spPr>
            <a:xfrm>
              <a:off x="23110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3" name="Google Shape;27543;p18"/>
            <p:cNvSpPr/>
            <p:nvPr/>
          </p:nvSpPr>
          <p:spPr>
            <a:xfrm>
              <a:off x="241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4" name="Google Shape;27544;p18"/>
            <p:cNvSpPr/>
            <p:nvPr/>
          </p:nvSpPr>
          <p:spPr>
            <a:xfrm>
              <a:off x="251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5" name="Google Shape;27545;p18"/>
            <p:cNvSpPr/>
            <p:nvPr/>
          </p:nvSpPr>
          <p:spPr>
            <a:xfrm>
              <a:off x="261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6" name="Google Shape;27546;p18"/>
            <p:cNvSpPr/>
            <p:nvPr/>
          </p:nvSpPr>
          <p:spPr>
            <a:xfrm>
              <a:off x="271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7" name="Google Shape;27547;p18"/>
            <p:cNvSpPr/>
            <p:nvPr/>
          </p:nvSpPr>
          <p:spPr>
            <a:xfrm>
              <a:off x="281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8" name="Google Shape;27548;p18"/>
            <p:cNvSpPr/>
            <p:nvPr/>
          </p:nvSpPr>
          <p:spPr>
            <a:xfrm>
              <a:off x="292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9" name="Google Shape;27549;p18"/>
            <p:cNvSpPr/>
            <p:nvPr/>
          </p:nvSpPr>
          <p:spPr>
            <a:xfrm>
              <a:off x="302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0" name="Google Shape;27550;p18"/>
            <p:cNvSpPr/>
            <p:nvPr/>
          </p:nvSpPr>
          <p:spPr>
            <a:xfrm>
              <a:off x="312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1" name="Google Shape;27551;p18"/>
            <p:cNvSpPr/>
            <p:nvPr/>
          </p:nvSpPr>
          <p:spPr>
            <a:xfrm>
              <a:off x="322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2" name="Google Shape;27552;p18"/>
            <p:cNvSpPr/>
            <p:nvPr/>
          </p:nvSpPr>
          <p:spPr>
            <a:xfrm>
              <a:off x="33266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3" name="Google Shape;27553;p18"/>
            <p:cNvSpPr/>
            <p:nvPr/>
          </p:nvSpPr>
          <p:spPr>
            <a:xfrm>
              <a:off x="342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4" name="Google Shape;27554;p18"/>
            <p:cNvSpPr/>
            <p:nvPr/>
          </p:nvSpPr>
          <p:spPr>
            <a:xfrm>
              <a:off x="352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5" name="Google Shape;27555;p18"/>
            <p:cNvSpPr/>
            <p:nvPr/>
          </p:nvSpPr>
          <p:spPr>
            <a:xfrm>
              <a:off x="363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6" name="Google Shape;27556;p18"/>
            <p:cNvSpPr/>
            <p:nvPr/>
          </p:nvSpPr>
          <p:spPr>
            <a:xfrm>
              <a:off x="373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7" name="Google Shape;27557;p18"/>
            <p:cNvSpPr/>
            <p:nvPr/>
          </p:nvSpPr>
          <p:spPr>
            <a:xfrm>
              <a:off x="3834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8" name="Google Shape;27558;p18"/>
            <p:cNvSpPr/>
            <p:nvPr/>
          </p:nvSpPr>
          <p:spPr>
            <a:xfrm>
              <a:off x="393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9" name="Google Shape;27559;p18"/>
            <p:cNvSpPr/>
            <p:nvPr/>
          </p:nvSpPr>
          <p:spPr>
            <a:xfrm>
              <a:off x="403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0" name="Google Shape;27560;p18"/>
            <p:cNvSpPr/>
            <p:nvPr/>
          </p:nvSpPr>
          <p:spPr>
            <a:xfrm>
              <a:off x="413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1" name="Google Shape;27561;p18"/>
            <p:cNvSpPr/>
            <p:nvPr/>
          </p:nvSpPr>
          <p:spPr>
            <a:xfrm>
              <a:off x="42407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2" name="Google Shape;27562;p18"/>
            <p:cNvSpPr/>
            <p:nvPr/>
          </p:nvSpPr>
          <p:spPr>
            <a:xfrm>
              <a:off x="434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3" name="Google Shape;27563;p18"/>
            <p:cNvSpPr/>
            <p:nvPr/>
          </p:nvSpPr>
          <p:spPr>
            <a:xfrm>
              <a:off x="444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4" name="Google Shape;27564;p18"/>
            <p:cNvSpPr/>
            <p:nvPr/>
          </p:nvSpPr>
          <p:spPr>
            <a:xfrm>
              <a:off x="45455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5" name="Google Shape;27565;p18"/>
            <p:cNvSpPr/>
            <p:nvPr/>
          </p:nvSpPr>
          <p:spPr>
            <a:xfrm>
              <a:off x="464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6" name="Google Shape;27566;p18"/>
            <p:cNvSpPr/>
            <p:nvPr/>
          </p:nvSpPr>
          <p:spPr>
            <a:xfrm>
              <a:off x="474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7" name="Google Shape;27567;p18"/>
            <p:cNvSpPr/>
            <p:nvPr/>
          </p:nvSpPr>
          <p:spPr>
            <a:xfrm>
              <a:off x="485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8" name="Google Shape;27568;p18"/>
            <p:cNvSpPr/>
            <p:nvPr/>
          </p:nvSpPr>
          <p:spPr>
            <a:xfrm>
              <a:off x="495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9" name="Google Shape;27569;p18"/>
            <p:cNvSpPr/>
            <p:nvPr/>
          </p:nvSpPr>
          <p:spPr>
            <a:xfrm>
              <a:off x="505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0" name="Google Shape;27570;p18"/>
            <p:cNvSpPr/>
            <p:nvPr/>
          </p:nvSpPr>
          <p:spPr>
            <a:xfrm>
              <a:off x="515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1" name="Google Shape;27571;p18"/>
            <p:cNvSpPr/>
            <p:nvPr/>
          </p:nvSpPr>
          <p:spPr>
            <a:xfrm>
              <a:off x="52566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2" name="Google Shape;27572;p18"/>
            <p:cNvSpPr/>
            <p:nvPr/>
          </p:nvSpPr>
          <p:spPr>
            <a:xfrm>
              <a:off x="535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3" name="Google Shape;27573;p18"/>
            <p:cNvSpPr/>
            <p:nvPr/>
          </p:nvSpPr>
          <p:spPr>
            <a:xfrm>
              <a:off x="545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4" name="Google Shape;27574;p18"/>
            <p:cNvSpPr/>
            <p:nvPr/>
          </p:nvSpPr>
          <p:spPr>
            <a:xfrm>
              <a:off x="556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5" name="Google Shape;27575;p18"/>
            <p:cNvSpPr/>
            <p:nvPr/>
          </p:nvSpPr>
          <p:spPr>
            <a:xfrm>
              <a:off x="566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6" name="Google Shape;27576;p18"/>
            <p:cNvSpPr/>
            <p:nvPr/>
          </p:nvSpPr>
          <p:spPr>
            <a:xfrm>
              <a:off x="57644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7" name="Google Shape;27577;p18"/>
            <p:cNvSpPr/>
            <p:nvPr/>
          </p:nvSpPr>
          <p:spPr>
            <a:xfrm>
              <a:off x="586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8" name="Google Shape;27578;p18"/>
            <p:cNvSpPr/>
            <p:nvPr/>
          </p:nvSpPr>
          <p:spPr>
            <a:xfrm>
              <a:off x="596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9" name="Google Shape;27579;p18"/>
            <p:cNvSpPr/>
            <p:nvPr/>
          </p:nvSpPr>
          <p:spPr>
            <a:xfrm>
              <a:off x="606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0" name="Google Shape;27580;p18"/>
            <p:cNvSpPr/>
            <p:nvPr/>
          </p:nvSpPr>
          <p:spPr>
            <a:xfrm>
              <a:off x="61710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1" name="Google Shape;27581;p18"/>
            <p:cNvSpPr/>
            <p:nvPr/>
          </p:nvSpPr>
          <p:spPr>
            <a:xfrm>
              <a:off x="627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2" name="Google Shape;27582;p18"/>
            <p:cNvSpPr/>
            <p:nvPr/>
          </p:nvSpPr>
          <p:spPr>
            <a:xfrm>
              <a:off x="637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3" name="Google Shape;27583;p18"/>
            <p:cNvSpPr/>
            <p:nvPr/>
          </p:nvSpPr>
          <p:spPr>
            <a:xfrm>
              <a:off x="64755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4" name="Google Shape;27584;p18"/>
            <p:cNvSpPr/>
            <p:nvPr/>
          </p:nvSpPr>
          <p:spPr>
            <a:xfrm>
              <a:off x="657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5" name="Google Shape;27585;p18"/>
            <p:cNvSpPr/>
            <p:nvPr/>
          </p:nvSpPr>
          <p:spPr>
            <a:xfrm>
              <a:off x="667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6" name="Google Shape;27586;p18"/>
            <p:cNvSpPr/>
            <p:nvPr/>
          </p:nvSpPr>
          <p:spPr>
            <a:xfrm>
              <a:off x="678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7" name="Google Shape;27587;p18"/>
            <p:cNvSpPr/>
            <p:nvPr/>
          </p:nvSpPr>
          <p:spPr>
            <a:xfrm>
              <a:off x="6881800" y="4613500"/>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8" name="Google Shape;27588;p18"/>
            <p:cNvSpPr/>
            <p:nvPr/>
          </p:nvSpPr>
          <p:spPr>
            <a:xfrm>
              <a:off x="698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9" name="Google Shape;27589;p18"/>
            <p:cNvSpPr/>
            <p:nvPr/>
          </p:nvSpPr>
          <p:spPr>
            <a:xfrm>
              <a:off x="708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0" name="Google Shape;27590;p18"/>
            <p:cNvSpPr/>
            <p:nvPr/>
          </p:nvSpPr>
          <p:spPr>
            <a:xfrm>
              <a:off x="7186600" y="4613500"/>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1" name="Google Shape;27591;p18"/>
            <p:cNvSpPr/>
            <p:nvPr/>
          </p:nvSpPr>
          <p:spPr>
            <a:xfrm>
              <a:off x="728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2" name="Google Shape;27592;p18"/>
            <p:cNvSpPr/>
            <p:nvPr/>
          </p:nvSpPr>
          <p:spPr>
            <a:xfrm>
              <a:off x="27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3" name="Google Shape;27593;p18"/>
            <p:cNvSpPr/>
            <p:nvPr/>
          </p:nvSpPr>
          <p:spPr>
            <a:xfrm>
              <a:off x="3807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4" name="Google Shape;27594;p18"/>
            <p:cNvSpPr/>
            <p:nvPr/>
          </p:nvSpPr>
          <p:spPr>
            <a:xfrm>
              <a:off x="4825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5" name="Google Shape;27595;p18"/>
            <p:cNvSpPr/>
            <p:nvPr/>
          </p:nvSpPr>
          <p:spPr>
            <a:xfrm>
              <a:off x="58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6" name="Google Shape;27596;p18"/>
            <p:cNvSpPr/>
            <p:nvPr/>
          </p:nvSpPr>
          <p:spPr>
            <a:xfrm>
              <a:off x="68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7" name="Google Shape;27597;p18"/>
            <p:cNvSpPr/>
            <p:nvPr/>
          </p:nvSpPr>
          <p:spPr>
            <a:xfrm>
              <a:off x="7873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8" name="Google Shape;27598;p18"/>
            <p:cNvSpPr/>
            <p:nvPr/>
          </p:nvSpPr>
          <p:spPr>
            <a:xfrm>
              <a:off x="8888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9" name="Google Shape;27599;p18"/>
            <p:cNvSpPr/>
            <p:nvPr/>
          </p:nvSpPr>
          <p:spPr>
            <a:xfrm>
              <a:off x="99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0" name="Google Shape;27600;p18"/>
            <p:cNvSpPr/>
            <p:nvPr/>
          </p:nvSpPr>
          <p:spPr>
            <a:xfrm>
              <a:off x="10918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1" name="Google Shape;27601;p18"/>
            <p:cNvSpPr/>
            <p:nvPr/>
          </p:nvSpPr>
          <p:spPr>
            <a:xfrm>
              <a:off x="11936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2" name="Google Shape;27602;p18"/>
            <p:cNvSpPr/>
            <p:nvPr/>
          </p:nvSpPr>
          <p:spPr>
            <a:xfrm>
              <a:off x="12951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3" name="Google Shape;27603;p18"/>
            <p:cNvSpPr/>
            <p:nvPr/>
          </p:nvSpPr>
          <p:spPr>
            <a:xfrm>
              <a:off x="13966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4" name="Google Shape;27604;p18"/>
            <p:cNvSpPr/>
            <p:nvPr/>
          </p:nvSpPr>
          <p:spPr>
            <a:xfrm>
              <a:off x="1498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5" name="Google Shape;27605;p18"/>
            <p:cNvSpPr/>
            <p:nvPr/>
          </p:nvSpPr>
          <p:spPr>
            <a:xfrm>
              <a:off x="15999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6" name="Google Shape;27606;p18"/>
            <p:cNvSpPr/>
            <p:nvPr/>
          </p:nvSpPr>
          <p:spPr>
            <a:xfrm>
              <a:off x="1701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7" name="Google Shape;27607;p18"/>
            <p:cNvSpPr/>
            <p:nvPr/>
          </p:nvSpPr>
          <p:spPr>
            <a:xfrm>
              <a:off x="18029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8" name="Google Shape;27608;p18"/>
            <p:cNvSpPr/>
            <p:nvPr/>
          </p:nvSpPr>
          <p:spPr>
            <a:xfrm>
              <a:off x="19044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9" name="Google Shape;27609;p18"/>
            <p:cNvSpPr/>
            <p:nvPr/>
          </p:nvSpPr>
          <p:spPr>
            <a:xfrm>
              <a:off x="20062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0" name="Google Shape;27610;p18"/>
            <p:cNvSpPr/>
            <p:nvPr/>
          </p:nvSpPr>
          <p:spPr>
            <a:xfrm>
              <a:off x="210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1" name="Google Shape;27611;p18"/>
            <p:cNvSpPr/>
            <p:nvPr/>
          </p:nvSpPr>
          <p:spPr>
            <a:xfrm>
              <a:off x="220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2" name="Google Shape;27612;p18"/>
            <p:cNvSpPr/>
            <p:nvPr/>
          </p:nvSpPr>
          <p:spPr>
            <a:xfrm>
              <a:off x="23110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3" name="Google Shape;27613;p18"/>
            <p:cNvSpPr/>
            <p:nvPr/>
          </p:nvSpPr>
          <p:spPr>
            <a:xfrm>
              <a:off x="241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4" name="Google Shape;27614;p18"/>
            <p:cNvSpPr/>
            <p:nvPr/>
          </p:nvSpPr>
          <p:spPr>
            <a:xfrm>
              <a:off x="251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5" name="Google Shape;27615;p18"/>
            <p:cNvSpPr/>
            <p:nvPr/>
          </p:nvSpPr>
          <p:spPr>
            <a:xfrm>
              <a:off x="261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6" name="Google Shape;27616;p18"/>
            <p:cNvSpPr/>
            <p:nvPr/>
          </p:nvSpPr>
          <p:spPr>
            <a:xfrm>
              <a:off x="271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7" name="Google Shape;27617;p18"/>
            <p:cNvSpPr/>
            <p:nvPr/>
          </p:nvSpPr>
          <p:spPr>
            <a:xfrm>
              <a:off x="281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8" name="Google Shape;27618;p18"/>
            <p:cNvSpPr/>
            <p:nvPr/>
          </p:nvSpPr>
          <p:spPr>
            <a:xfrm>
              <a:off x="292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9" name="Google Shape;27619;p18"/>
            <p:cNvSpPr/>
            <p:nvPr/>
          </p:nvSpPr>
          <p:spPr>
            <a:xfrm>
              <a:off x="302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0" name="Google Shape;27620;p18"/>
            <p:cNvSpPr/>
            <p:nvPr/>
          </p:nvSpPr>
          <p:spPr>
            <a:xfrm>
              <a:off x="312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1" name="Google Shape;27621;p18"/>
            <p:cNvSpPr/>
            <p:nvPr/>
          </p:nvSpPr>
          <p:spPr>
            <a:xfrm>
              <a:off x="322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2" name="Google Shape;27622;p18"/>
            <p:cNvSpPr/>
            <p:nvPr/>
          </p:nvSpPr>
          <p:spPr>
            <a:xfrm>
              <a:off x="33266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3" name="Google Shape;27623;p18"/>
            <p:cNvSpPr/>
            <p:nvPr/>
          </p:nvSpPr>
          <p:spPr>
            <a:xfrm>
              <a:off x="342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4" name="Google Shape;27624;p18"/>
            <p:cNvSpPr/>
            <p:nvPr/>
          </p:nvSpPr>
          <p:spPr>
            <a:xfrm>
              <a:off x="352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5" name="Google Shape;27625;p18"/>
            <p:cNvSpPr/>
            <p:nvPr/>
          </p:nvSpPr>
          <p:spPr>
            <a:xfrm>
              <a:off x="363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6" name="Google Shape;27626;p18"/>
            <p:cNvSpPr/>
            <p:nvPr/>
          </p:nvSpPr>
          <p:spPr>
            <a:xfrm>
              <a:off x="373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7" name="Google Shape;27627;p18"/>
            <p:cNvSpPr/>
            <p:nvPr/>
          </p:nvSpPr>
          <p:spPr>
            <a:xfrm>
              <a:off x="3834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8" name="Google Shape;27628;p18"/>
            <p:cNvSpPr/>
            <p:nvPr/>
          </p:nvSpPr>
          <p:spPr>
            <a:xfrm>
              <a:off x="393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9" name="Google Shape;27629;p18"/>
            <p:cNvSpPr/>
            <p:nvPr/>
          </p:nvSpPr>
          <p:spPr>
            <a:xfrm>
              <a:off x="403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0" name="Google Shape;27630;p18"/>
            <p:cNvSpPr/>
            <p:nvPr/>
          </p:nvSpPr>
          <p:spPr>
            <a:xfrm>
              <a:off x="413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1" name="Google Shape;27631;p18"/>
            <p:cNvSpPr/>
            <p:nvPr/>
          </p:nvSpPr>
          <p:spPr>
            <a:xfrm>
              <a:off x="42407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2" name="Google Shape;27632;p18"/>
            <p:cNvSpPr/>
            <p:nvPr/>
          </p:nvSpPr>
          <p:spPr>
            <a:xfrm>
              <a:off x="434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3" name="Google Shape;27633;p18"/>
            <p:cNvSpPr/>
            <p:nvPr/>
          </p:nvSpPr>
          <p:spPr>
            <a:xfrm>
              <a:off x="444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4" name="Google Shape;27634;p18"/>
            <p:cNvSpPr/>
            <p:nvPr/>
          </p:nvSpPr>
          <p:spPr>
            <a:xfrm>
              <a:off x="45455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5" name="Google Shape;27635;p18"/>
            <p:cNvSpPr/>
            <p:nvPr/>
          </p:nvSpPr>
          <p:spPr>
            <a:xfrm>
              <a:off x="464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6" name="Google Shape;27636;p18"/>
            <p:cNvSpPr/>
            <p:nvPr/>
          </p:nvSpPr>
          <p:spPr>
            <a:xfrm>
              <a:off x="474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7" name="Google Shape;27637;p18"/>
            <p:cNvSpPr/>
            <p:nvPr/>
          </p:nvSpPr>
          <p:spPr>
            <a:xfrm>
              <a:off x="485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8" name="Google Shape;27638;p18"/>
            <p:cNvSpPr/>
            <p:nvPr/>
          </p:nvSpPr>
          <p:spPr>
            <a:xfrm>
              <a:off x="495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9" name="Google Shape;27639;p18"/>
            <p:cNvSpPr/>
            <p:nvPr/>
          </p:nvSpPr>
          <p:spPr>
            <a:xfrm>
              <a:off x="505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0" name="Google Shape;27640;p18"/>
            <p:cNvSpPr/>
            <p:nvPr/>
          </p:nvSpPr>
          <p:spPr>
            <a:xfrm>
              <a:off x="515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1" name="Google Shape;27641;p18"/>
            <p:cNvSpPr/>
            <p:nvPr/>
          </p:nvSpPr>
          <p:spPr>
            <a:xfrm>
              <a:off x="52566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2" name="Google Shape;27642;p18"/>
            <p:cNvSpPr/>
            <p:nvPr/>
          </p:nvSpPr>
          <p:spPr>
            <a:xfrm>
              <a:off x="535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3" name="Google Shape;27643;p18"/>
            <p:cNvSpPr/>
            <p:nvPr/>
          </p:nvSpPr>
          <p:spPr>
            <a:xfrm>
              <a:off x="545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4" name="Google Shape;27644;p18"/>
            <p:cNvSpPr/>
            <p:nvPr/>
          </p:nvSpPr>
          <p:spPr>
            <a:xfrm>
              <a:off x="556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5" name="Google Shape;27645;p18"/>
            <p:cNvSpPr/>
            <p:nvPr/>
          </p:nvSpPr>
          <p:spPr>
            <a:xfrm>
              <a:off x="566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6" name="Google Shape;27646;p18"/>
            <p:cNvSpPr/>
            <p:nvPr/>
          </p:nvSpPr>
          <p:spPr>
            <a:xfrm>
              <a:off x="57644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7" name="Google Shape;27647;p18"/>
            <p:cNvSpPr/>
            <p:nvPr/>
          </p:nvSpPr>
          <p:spPr>
            <a:xfrm>
              <a:off x="586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8" name="Google Shape;27648;p18"/>
            <p:cNvSpPr/>
            <p:nvPr/>
          </p:nvSpPr>
          <p:spPr>
            <a:xfrm>
              <a:off x="596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9" name="Google Shape;27649;p18"/>
            <p:cNvSpPr/>
            <p:nvPr/>
          </p:nvSpPr>
          <p:spPr>
            <a:xfrm>
              <a:off x="606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0" name="Google Shape;27650;p18"/>
            <p:cNvSpPr/>
            <p:nvPr/>
          </p:nvSpPr>
          <p:spPr>
            <a:xfrm>
              <a:off x="61710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1" name="Google Shape;27651;p18"/>
            <p:cNvSpPr/>
            <p:nvPr/>
          </p:nvSpPr>
          <p:spPr>
            <a:xfrm>
              <a:off x="627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2" name="Google Shape;27652;p18"/>
            <p:cNvSpPr/>
            <p:nvPr/>
          </p:nvSpPr>
          <p:spPr>
            <a:xfrm>
              <a:off x="637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3" name="Google Shape;27653;p18"/>
            <p:cNvSpPr/>
            <p:nvPr/>
          </p:nvSpPr>
          <p:spPr>
            <a:xfrm>
              <a:off x="64755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4" name="Google Shape;27654;p18"/>
            <p:cNvSpPr/>
            <p:nvPr/>
          </p:nvSpPr>
          <p:spPr>
            <a:xfrm>
              <a:off x="657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5" name="Google Shape;27655;p18"/>
            <p:cNvSpPr/>
            <p:nvPr/>
          </p:nvSpPr>
          <p:spPr>
            <a:xfrm>
              <a:off x="667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6" name="Google Shape;27656;p18"/>
            <p:cNvSpPr/>
            <p:nvPr/>
          </p:nvSpPr>
          <p:spPr>
            <a:xfrm>
              <a:off x="678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7" name="Google Shape;27657;p18"/>
            <p:cNvSpPr/>
            <p:nvPr/>
          </p:nvSpPr>
          <p:spPr>
            <a:xfrm>
              <a:off x="6881800" y="4768575"/>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8" name="Google Shape;27658;p18"/>
            <p:cNvSpPr/>
            <p:nvPr/>
          </p:nvSpPr>
          <p:spPr>
            <a:xfrm>
              <a:off x="698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9" name="Google Shape;27659;p18"/>
            <p:cNvSpPr/>
            <p:nvPr/>
          </p:nvSpPr>
          <p:spPr>
            <a:xfrm>
              <a:off x="708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0" name="Google Shape;27660;p18"/>
            <p:cNvSpPr/>
            <p:nvPr/>
          </p:nvSpPr>
          <p:spPr>
            <a:xfrm>
              <a:off x="7186600" y="4768575"/>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1" name="Google Shape;27661;p18"/>
            <p:cNvSpPr/>
            <p:nvPr/>
          </p:nvSpPr>
          <p:spPr>
            <a:xfrm>
              <a:off x="728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62" name="Google Shape;27662;p18"/>
          <p:cNvGrpSpPr/>
          <p:nvPr/>
        </p:nvGrpSpPr>
        <p:grpSpPr>
          <a:xfrm>
            <a:off x="218584" y="255838"/>
            <a:ext cx="8706833" cy="4631825"/>
            <a:chOff x="261561" y="255838"/>
            <a:chExt cx="8706833" cy="4631825"/>
          </a:xfrm>
        </p:grpSpPr>
        <p:grpSp>
          <p:nvGrpSpPr>
            <p:cNvPr id="27663" name="Google Shape;27663;p18"/>
            <p:cNvGrpSpPr/>
            <p:nvPr/>
          </p:nvGrpSpPr>
          <p:grpSpPr>
            <a:xfrm>
              <a:off x="261561" y="255838"/>
              <a:ext cx="8706833" cy="4631825"/>
              <a:chOff x="391650" y="259200"/>
              <a:chExt cx="8360700" cy="4631825"/>
            </a:xfrm>
          </p:grpSpPr>
          <p:sp>
            <p:nvSpPr>
              <p:cNvPr id="27664" name="Google Shape;27664;p18"/>
              <p:cNvSpPr/>
              <p:nvPr/>
            </p:nvSpPr>
            <p:spPr>
              <a:xfrm>
                <a:off x="391650" y="259200"/>
                <a:ext cx="8360700"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665" name="Google Shape;27665;p18"/>
              <p:cNvCxnSpPr/>
              <p:nvPr/>
            </p:nvCxnSpPr>
            <p:spPr>
              <a:xfrm>
                <a:off x="393750" y="713825"/>
                <a:ext cx="7942500" cy="0"/>
              </a:xfrm>
              <a:prstGeom prst="straightConnector1">
                <a:avLst/>
              </a:prstGeom>
              <a:noFill/>
              <a:ln w="9525" cap="flat" cmpd="sng">
                <a:solidFill>
                  <a:schemeClr val="dk1"/>
                </a:solidFill>
                <a:prstDash val="solid"/>
                <a:round/>
                <a:headEnd type="none" w="med" len="med"/>
                <a:tailEnd type="none" w="med" len="med"/>
              </a:ln>
            </p:spPr>
          </p:cxnSp>
          <p:cxnSp>
            <p:nvCxnSpPr>
              <p:cNvPr id="27666" name="Google Shape;27666;p18"/>
              <p:cNvCxnSpPr/>
              <p:nvPr/>
            </p:nvCxnSpPr>
            <p:spPr>
              <a:xfrm>
                <a:off x="8336400" y="260525"/>
                <a:ext cx="0" cy="4630500"/>
              </a:xfrm>
              <a:prstGeom prst="straightConnector1">
                <a:avLst/>
              </a:prstGeom>
              <a:noFill/>
              <a:ln w="9525" cap="flat" cmpd="sng">
                <a:solidFill>
                  <a:schemeClr val="dk1"/>
                </a:solidFill>
                <a:prstDash val="solid"/>
                <a:round/>
                <a:headEnd type="none" w="med" len="med"/>
                <a:tailEnd type="none" w="med" len="med"/>
              </a:ln>
            </p:spPr>
          </p:cxnSp>
          <p:grpSp>
            <p:nvGrpSpPr>
              <p:cNvPr id="27667" name="Google Shape;27667;p18"/>
              <p:cNvGrpSpPr/>
              <p:nvPr/>
            </p:nvGrpSpPr>
            <p:grpSpPr>
              <a:xfrm>
                <a:off x="8448356" y="454710"/>
                <a:ext cx="205838" cy="289853"/>
                <a:chOff x="3555900" y="1631296"/>
                <a:chExt cx="390956" cy="550529"/>
              </a:xfrm>
            </p:grpSpPr>
            <p:cxnSp>
              <p:nvCxnSpPr>
                <p:cNvPr id="27668" name="Google Shape;27668;p18"/>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27669" name="Google Shape;27669;p18"/>
                <p:cNvGrpSpPr/>
                <p:nvPr/>
              </p:nvGrpSpPr>
              <p:grpSpPr>
                <a:xfrm rot="-8100000">
                  <a:off x="3614579" y="1687125"/>
                  <a:ext cx="273597" cy="279297"/>
                  <a:chOff x="4572000" y="2331513"/>
                  <a:chExt cx="273600" cy="279300"/>
                </a:xfrm>
              </p:grpSpPr>
              <p:cxnSp>
                <p:nvCxnSpPr>
                  <p:cNvPr id="27670" name="Google Shape;27670;p18"/>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27671" name="Google Shape;27671;p18"/>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cxnSp>
            <p:nvCxnSpPr>
              <p:cNvPr id="27672" name="Google Shape;27672;p18"/>
              <p:cNvCxnSpPr/>
              <p:nvPr/>
            </p:nvCxnSpPr>
            <p:spPr>
              <a:xfrm>
                <a:off x="8551337" y="1671588"/>
                <a:ext cx="0" cy="1823700"/>
              </a:xfrm>
              <a:prstGeom prst="straightConnector1">
                <a:avLst/>
              </a:prstGeom>
              <a:noFill/>
              <a:ln w="19050" cap="flat" cmpd="sng">
                <a:solidFill>
                  <a:schemeClr val="dk1"/>
                </a:solidFill>
                <a:prstDash val="solid"/>
                <a:round/>
                <a:headEnd type="none" w="med" len="med"/>
                <a:tailEnd type="none" w="med" len="med"/>
              </a:ln>
            </p:spPr>
          </p:cxnSp>
          <p:grpSp>
            <p:nvGrpSpPr>
              <p:cNvPr id="27673" name="Google Shape;27673;p18"/>
              <p:cNvGrpSpPr/>
              <p:nvPr/>
            </p:nvGrpSpPr>
            <p:grpSpPr>
              <a:xfrm rot="10800000" flipH="1">
                <a:off x="8448406" y="4422299"/>
                <a:ext cx="205838" cy="289853"/>
                <a:chOff x="3555900" y="1631296"/>
                <a:chExt cx="390956" cy="550529"/>
              </a:xfrm>
            </p:grpSpPr>
            <p:cxnSp>
              <p:nvCxnSpPr>
                <p:cNvPr id="27674" name="Google Shape;27674;p18"/>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27675" name="Google Shape;27675;p18"/>
                <p:cNvGrpSpPr/>
                <p:nvPr/>
              </p:nvGrpSpPr>
              <p:grpSpPr>
                <a:xfrm rot="-8100000">
                  <a:off x="3614579" y="1687125"/>
                  <a:ext cx="273597" cy="279297"/>
                  <a:chOff x="4572000" y="2331513"/>
                  <a:chExt cx="273600" cy="279300"/>
                </a:xfrm>
              </p:grpSpPr>
              <p:cxnSp>
                <p:nvCxnSpPr>
                  <p:cNvPr id="27676" name="Google Shape;27676;p18"/>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27677" name="Google Shape;27677;p18"/>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grpSp>
        <p:sp>
          <p:nvSpPr>
            <p:cNvPr id="27678" name="Google Shape;27678;p18"/>
            <p:cNvSpPr/>
            <p:nvPr/>
          </p:nvSpPr>
          <p:spPr>
            <a:xfrm>
              <a:off x="39077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9" name="Google Shape;27679;p18"/>
            <p:cNvSpPr/>
            <p:nvPr/>
          </p:nvSpPr>
          <p:spPr>
            <a:xfrm>
              <a:off x="599050"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0" name="Google Shape;27680;p18"/>
            <p:cNvSpPr/>
            <p:nvPr/>
          </p:nvSpPr>
          <p:spPr>
            <a:xfrm>
              <a:off x="80732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681" name="Google Shape;27681;p18"/>
          <p:cNvSpPr txBox="1">
            <a:spLocks noGrp="1"/>
          </p:cNvSpPr>
          <p:nvPr>
            <p:ph type="title"/>
          </p:nvPr>
        </p:nvSpPr>
        <p:spPr>
          <a:xfrm>
            <a:off x="802838" y="707525"/>
            <a:ext cx="7538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7682" name="Google Shape;27682;p18"/>
          <p:cNvSpPr txBox="1">
            <a:spLocks noGrp="1"/>
          </p:cNvSpPr>
          <p:nvPr>
            <p:ph type="subTitle" idx="1"/>
          </p:nvPr>
        </p:nvSpPr>
        <p:spPr>
          <a:xfrm>
            <a:off x="1233200" y="2419475"/>
            <a:ext cx="1690500" cy="4311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2300"/>
              <a:buFont typeface="Abhaya Libre"/>
              <a:buNone/>
              <a:defRPr sz="2000" b="1">
                <a:latin typeface="Abhaya Libre"/>
                <a:ea typeface="Abhaya Libre"/>
                <a:cs typeface="Abhaya Libre"/>
                <a:sym typeface="Abhaya Libr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83" name="Google Shape;27683;p18"/>
          <p:cNvSpPr txBox="1">
            <a:spLocks noGrp="1"/>
          </p:cNvSpPr>
          <p:nvPr>
            <p:ph type="subTitle" idx="2"/>
          </p:nvPr>
        </p:nvSpPr>
        <p:spPr>
          <a:xfrm>
            <a:off x="802643" y="2850575"/>
            <a:ext cx="3681300" cy="5571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84" name="Google Shape;27684;p18"/>
          <p:cNvSpPr txBox="1">
            <a:spLocks noGrp="1"/>
          </p:cNvSpPr>
          <p:nvPr>
            <p:ph type="subTitle" idx="3"/>
          </p:nvPr>
        </p:nvSpPr>
        <p:spPr>
          <a:xfrm>
            <a:off x="1233200" y="1344775"/>
            <a:ext cx="1690500" cy="4311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2300"/>
              <a:buFont typeface="Abhaya Libre"/>
              <a:buNone/>
              <a:defRPr sz="2000" b="1">
                <a:latin typeface="Abhaya Libre"/>
                <a:ea typeface="Abhaya Libre"/>
                <a:cs typeface="Abhaya Libre"/>
                <a:sym typeface="Abhaya Libr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85" name="Google Shape;27685;p18"/>
          <p:cNvSpPr txBox="1">
            <a:spLocks noGrp="1"/>
          </p:cNvSpPr>
          <p:nvPr>
            <p:ph type="subTitle" idx="4"/>
          </p:nvPr>
        </p:nvSpPr>
        <p:spPr>
          <a:xfrm>
            <a:off x="800100" y="1775875"/>
            <a:ext cx="3681300" cy="5571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86" name="Google Shape;27686;p18"/>
          <p:cNvSpPr txBox="1">
            <a:spLocks noGrp="1"/>
          </p:cNvSpPr>
          <p:nvPr>
            <p:ph type="subTitle" idx="5"/>
          </p:nvPr>
        </p:nvSpPr>
        <p:spPr>
          <a:xfrm>
            <a:off x="1233200" y="3494175"/>
            <a:ext cx="1690500" cy="4311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2300"/>
              <a:buFont typeface="Abhaya Libre"/>
              <a:buNone/>
              <a:defRPr sz="2000" b="1">
                <a:latin typeface="Abhaya Libre"/>
                <a:ea typeface="Abhaya Libre"/>
                <a:cs typeface="Abhaya Libre"/>
                <a:sym typeface="Abhaya Libr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87" name="Google Shape;27687;p18"/>
          <p:cNvSpPr txBox="1">
            <a:spLocks noGrp="1"/>
          </p:cNvSpPr>
          <p:nvPr>
            <p:ph type="subTitle" idx="6"/>
          </p:nvPr>
        </p:nvSpPr>
        <p:spPr>
          <a:xfrm>
            <a:off x="800100" y="3925275"/>
            <a:ext cx="3681300" cy="5571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3">
  <p:cSld name="CUSTOM_6_1_1_1_2">
    <p:spTree>
      <p:nvGrpSpPr>
        <p:cNvPr id="1" name="Shape 36925"/>
        <p:cNvGrpSpPr/>
        <p:nvPr/>
      </p:nvGrpSpPr>
      <p:grpSpPr>
        <a:xfrm>
          <a:off x="0" y="0"/>
          <a:ext cx="0" cy="0"/>
          <a:chOff x="0" y="0"/>
          <a:chExt cx="0" cy="0"/>
        </a:xfrm>
      </p:grpSpPr>
      <p:grpSp>
        <p:nvGrpSpPr>
          <p:cNvPr id="36926" name="Google Shape;36926;p24"/>
          <p:cNvGrpSpPr/>
          <p:nvPr/>
        </p:nvGrpSpPr>
        <p:grpSpPr>
          <a:xfrm>
            <a:off x="3" y="4"/>
            <a:ext cx="9144066" cy="5143518"/>
            <a:chOff x="279200" y="890725"/>
            <a:chExt cx="7061600" cy="3930250"/>
          </a:xfrm>
        </p:grpSpPr>
        <p:sp>
          <p:nvSpPr>
            <p:cNvPr id="36927" name="Google Shape;36927;p24"/>
            <p:cNvSpPr/>
            <p:nvPr/>
          </p:nvSpPr>
          <p:spPr>
            <a:xfrm>
              <a:off x="27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8" name="Google Shape;36928;p24"/>
            <p:cNvSpPr/>
            <p:nvPr/>
          </p:nvSpPr>
          <p:spPr>
            <a:xfrm>
              <a:off x="3807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9" name="Google Shape;36929;p24"/>
            <p:cNvSpPr/>
            <p:nvPr/>
          </p:nvSpPr>
          <p:spPr>
            <a:xfrm>
              <a:off x="4825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0" name="Google Shape;36930;p24"/>
            <p:cNvSpPr/>
            <p:nvPr/>
          </p:nvSpPr>
          <p:spPr>
            <a:xfrm>
              <a:off x="58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1" name="Google Shape;36931;p24"/>
            <p:cNvSpPr/>
            <p:nvPr/>
          </p:nvSpPr>
          <p:spPr>
            <a:xfrm>
              <a:off x="68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2" name="Google Shape;36932;p24"/>
            <p:cNvSpPr/>
            <p:nvPr/>
          </p:nvSpPr>
          <p:spPr>
            <a:xfrm>
              <a:off x="7873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3" name="Google Shape;36933;p24"/>
            <p:cNvSpPr/>
            <p:nvPr/>
          </p:nvSpPr>
          <p:spPr>
            <a:xfrm>
              <a:off x="8888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4" name="Google Shape;36934;p24"/>
            <p:cNvSpPr/>
            <p:nvPr/>
          </p:nvSpPr>
          <p:spPr>
            <a:xfrm>
              <a:off x="99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5" name="Google Shape;36935;p24"/>
            <p:cNvSpPr/>
            <p:nvPr/>
          </p:nvSpPr>
          <p:spPr>
            <a:xfrm>
              <a:off x="10918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6" name="Google Shape;36936;p24"/>
            <p:cNvSpPr/>
            <p:nvPr/>
          </p:nvSpPr>
          <p:spPr>
            <a:xfrm>
              <a:off x="11936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7" name="Google Shape;36937;p24"/>
            <p:cNvSpPr/>
            <p:nvPr/>
          </p:nvSpPr>
          <p:spPr>
            <a:xfrm>
              <a:off x="12951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8" name="Google Shape;36938;p24"/>
            <p:cNvSpPr/>
            <p:nvPr/>
          </p:nvSpPr>
          <p:spPr>
            <a:xfrm>
              <a:off x="13966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9" name="Google Shape;36939;p24"/>
            <p:cNvSpPr/>
            <p:nvPr/>
          </p:nvSpPr>
          <p:spPr>
            <a:xfrm>
              <a:off x="1498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0" name="Google Shape;36940;p24"/>
            <p:cNvSpPr/>
            <p:nvPr/>
          </p:nvSpPr>
          <p:spPr>
            <a:xfrm>
              <a:off x="15999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1" name="Google Shape;36941;p24"/>
            <p:cNvSpPr/>
            <p:nvPr/>
          </p:nvSpPr>
          <p:spPr>
            <a:xfrm>
              <a:off x="1701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2" name="Google Shape;36942;p24"/>
            <p:cNvSpPr/>
            <p:nvPr/>
          </p:nvSpPr>
          <p:spPr>
            <a:xfrm>
              <a:off x="18029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3" name="Google Shape;36943;p24"/>
            <p:cNvSpPr/>
            <p:nvPr/>
          </p:nvSpPr>
          <p:spPr>
            <a:xfrm>
              <a:off x="19044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4" name="Google Shape;36944;p24"/>
            <p:cNvSpPr/>
            <p:nvPr/>
          </p:nvSpPr>
          <p:spPr>
            <a:xfrm>
              <a:off x="20062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5" name="Google Shape;36945;p24"/>
            <p:cNvSpPr/>
            <p:nvPr/>
          </p:nvSpPr>
          <p:spPr>
            <a:xfrm>
              <a:off x="210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6" name="Google Shape;36946;p24"/>
            <p:cNvSpPr/>
            <p:nvPr/>
          </p:nvSpPr>
          <p:spPr>
            <a:xfrm>
              <a:off x="220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7" name="Google Shape;36947;p24"/>
            <p:cNvSpPr/>
            <p:nvPr/>
          </p:nvSpPr>
          <p:spPr>
            <a:xfrm>
              <a:off x="23110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8" name="Google Shape;36948;p24"/>
            <p:cNvSpPr/>
            <p:nvPr/>
          </p:nvSpPr>
          <p:spPr>
            <a:xfrm>
              <a:off x="241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9" name="Google Shape;36949;p24"/>
            <p:cNvSpPr/>
            <p:nvPr/>
          </p:nvSpPr>
          <p:spPr>
            <a:xfrm>
              <a:off x="251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0" name="Google Shape;36950;p24"/>
            <p:cNvSpPr/>
            <p:nvPr/>
          </p:nvSpPr>
          <p:spPr>
            <a:xfrm>
              <a:off x="261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1" name="Google Shape;36951;p24"/>
            <p:cNvSpPr/>
            <p:nvPr/>
          </p:nvSpPr>
          <p:spPr>
            <a:xfrm>
              <a:off x="271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2" name="Google Shape;36952;p24"/>
            <p:cNvSpPr/>
            <p:nvPr/>
          </p:nvSpPr>
          <p:spPr>
            <a:xfrm>
              <a:off x="281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3" name="Google Shape;36953;p24"/>
            <p:cNvSpPr/>
            <p:nvPr/>
          </p:nvSpPr>
          <p:spPr>
            <a:xfrm>
              <a:off x="292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4" name="Google Shape;36954;p24"/>
            <p:cNvSpPr/>
            <p:nvPr/>
          </p:nvSpPr>
          <p:spPr>
            <a:xfrm>
              <a:off x="302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5" name="Google Shape;36955;p24"/>
            <p:cNvSpPr/>
            <p:nvPr/>
          </p:nvSpPr>
          <p:spPr>
            <a:xfrm>
              <a:off x="312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6" name="Google Shape;36956;p24"/>
            <p:cNvSpPr/>
            <p:nvPr/>
          </p:nvSpPr>
          <p:spPr>
            <a:xfrm>
              <a:off x="322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7" name="Google Shape;36957;p24"/>
            <p:cNvSpPr/>
            <p:nvPr/>
          </p:nvSpPr>
          <p:spPr>
            <a:xfrm>
              <a:off x="33266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8" name="Google Shape;36958;p24"/>
            <p:cNvSpPr/>
            <p:nvPr/>
          </p:nvSpPr>
          <p:spPr>
            <a:xfrm>
              <a:off x="342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9" name="Google Shape;36959;p24"/>
            <p:cNvSpPr/>
            <p:nvPr/>
          </p:nvSpPr>
          <p:spPr>
            <a:xfrm>
              <a:off x="352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0" name="Google Shape;36960;p24"/>
            <p:cNvSpPr/>
            <p:nvPr/>
          </p:nvSpPr>
          <p:spPr>
            <a:xfrm>
              <a:off x="363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1" name="Google Shape;36961;p24"/>
            <p:cNvSpPr/>
            <p:nvPr/>
          </p:nvSpPr>
          <p:spPr>
            <a:xfrm>
              <a:off x="373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2" name="Google Shape;36962;p24"/>
            <p:cNvSpPr/>
            <p:nvPr/>
          </p:nvSpPr>
          <p:spPr>
            <a:xfrm>
              <a:off x="3834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3" name="Google Shape;36963;p24"/>
            <p:cNvSpPr/>
            <p:nvPr/>
          </p:nvSpPr>
          <p:spPr>
            <a:xfrm>
              <a:off x="393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4" name="Google Shape;36964;p24"/>
            <p:cNvSpPr/>
            <p:nvPr/>
          </p:nvSpPr>
          <p:spPr>
            <a:xfrm>
              <a:off x="403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5" name="Google Shape;36965;p24"/>
            <p:cNvSpPr/>
            <p:nvPr/>
          </p:nvSpPr>
          <p:spPr>
            <a:xfrm>
              <a:off x="413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6" name="Google Shape;36966;p24"/>
            <p:cNvSpPr/>
            <p:nvPr/>
          </p:nvSpPr>
          <p:spPr>
            <a:xfrm>
              <a:off x="42407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7" name="Google Shape;36967;p24"/>
            <p:cNvSpPr/>
            <p:nvPr/>
          </p:nvSpPr>
          <p:spPr>
            <a:xfrm>
              <a:off x="434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8" name="Google Shape;36968;p24"/>
            <p:cNvSpPr/>
            <p:nvPr/>
          </p:nvSpPr>
          <p:spPr>
            <a:xfrm>
              <a:off x="444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9" name="Google Shape;36969;p24"/>
            <p:cNvSpPr/>
            <p:nvPr/>
          </p:nvSpPr>
          <p:spPr>
            <a:xfrm>
              <a:off x="45455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0" name="Google Shape;36970;p24"/>
            <p:cNvSpPr/>
            <p:nvPr/>
          </p:nvSpPr>
          <p:spPr>
            <a:xfrm>
              <a:off x="464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1" name="Google Shape;36971;p24"/>
            <p:cNvSpPr/>
            <p:nvPr/>
          </p:nvSpPr>
          <p:spPr>
            <a:xfrm>
              <a:off x="474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2" name="Google Shape;36972;p24"/>
            <p:cNvSpPr/>
            <p:nvPr/>
          </p:nvSpPr>
          <p:spPr>
            <a:xfrm>
              <a:off x="485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3" name="Google Shape;36973;p24"/>
            <p:cNvSpPr/>
            <p:nvPr/>
          </p:nvSpPr>
          <p:spPr>
            <a:xfrm>
              <a:off x="495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4" name="Google Shape;36974;p24"/>
            <p:cNvSpPr/>
            <p:nvPr/>
          </p:nvSpPr>
          <p:spPr>
            <a:xfrm>
              <a:off x="505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5" name="Google Shape;36975;p24"/>
            <p:cNvSpPr/>
            <p:nvPr/>
          </p:nvSpPr>
          <p:spPr>
            <a:xfrm>
              <a:off x="515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6" name="Google Shape;36976;p24"/>
            <p:cNvSpPr/>
            <p:nvPr/>
          </p:nvSpPr>
          <p:spPr>
            <a:xfrm>
              <a:off x="52566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7" name="Google Shape;36977;p24"/>
            <p:cNvSpPr/>
            <p:nvPr/>
          </p:nvSpPr>
          <p:spPr>
            <a:xfrm>
              <a:off x="535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8" name="Google Shape;36978;p24"/>
            <p:cNvSpPr/>
            <p:nvPr/>
          </p:nvSpPr>
          <p:spPr>
            <a:xfrm>
              <a:off x="545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9" name="Google Shape;36979;p24"/>
            <p:cNvSpPr/>
            <p:nvPr/>
          </p:nvSpPr>
          <p:spPr>
            <a:xfrm>
              <a:off x="556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0" name="Google Shape;36980;p24"/>
            <p:cNvSpPr/>
            <p:nvPr/>
          </p:nvSpPr>
          <p:spPr>
            <a:xfrm>
              <a:off x="566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1" name="Google Shape;36981;p24"/>
            <p:cNvSpPr/>
            <p:nvPr/>
          </p:nvSpPr>
          <p:spPr>
            <a:xfrm>
              <a:off x="57644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2" name="Google Shape;36982;p24"/>
            <p:cNvSpPr/>
            <p:nvPr/>
          </p:nvSpPr>
          <p:spPr>
            <a:xfrm>
              <a:off x="586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3" name="Google Shape;36983;p24"/>
            <p:cNvSpPr/>
            <p:nvPr/>
          </p:nvSpPr>
          <p:spPr>
            <a:xfrm>
              <a:off x="596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4" name="Google Shape;36984;p24"/>
            <p:cNvSpPr/>
            <p:nvPr/>
          </p:nvSpPr>
          <p:spPr>
            <a:xfrm>
              <a:off x="606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5" name="Google Shape;36985;p24"/>
            <p:cNvSpPr/>
            <p:nvPr/>
          </p:nvSpPr>
          <p:spPr>
            <a:xfrm>
              <a:off x="61710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6" name="Google Shape;36986;p24"/>
            <p:cNvSpPr/>
            <p:nvPr/>
          </p:nvSpPr>
          <p:spPr>
            <a:xfrm>
              <a:off x="627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7" name="Google Shape;36987;p24"/>
            <p:cNvSpPr/>
            <p:nvPr/>
          </p:nvSpPr>
          <p:spPr>
            <a:xfrm>
              <a:off x="637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8" name="Google Shape;36988;p24"/>
            <p:cNvSpPr/>
            <p:nvPr/>
          </p:nvSpPr>
          <p:spPr>
            <a:xfrm>
              <a:off x="64755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9" name="Google Shape;36989;p24"/>
            <p:cNvSpPr/>
            <p:nvPr/>
          </p:nvSpPr>
          <p:spPr>
            <a:xfrm>
              <a:off x="657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0" name="Google Shape;36990;p24"/>
            <p:cNvSpPr/>
            <p:nvPr/>
          </p:nvSpPr>
          <p:spPr>
            <a:xfrm>
              <a:off x="667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1" name="Google Shape;36991;p24"/>
            <p:cNvSpPr/>
            <p:nvPr/>
          </p:nvSpPr>
          <p:spPr>
            <a:xfrm>
              <a:off x="678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2" name="Google Shape;36992;p24"/>
            <p:cNvSpPr/>
            <p:nvPr/>
          </p:nvSpPr>
          <p:spPr>
            <a:xfrm>
              <a:off x="6881800" y="890725"/>
              <a:ext cx="52700" cy="52400"/>
            </a:xfrm>
            <a:custGeom>
              <a:avLst/>
              <a:gdLst/>
              <a:ahLst/>
              <a:cxnLst/>
              <a:rect l="l" t="t" r="r" b="b"/>
              <a:pathLst>
                <a:path w="2108" h="2096" extrusionOk="0">
                  <a:moveTo>
                    <a:pt x="1060" y="0"/>
                  </a:moveTo>
                  <a:cubicBezTo>
                    <a:pt x="477" y="0"/>
                    <a:pt x="1" y="476"/>
                    <a:pt x="1" y="1048"/>
                  </a:cubicBezTo>
                  <a:cubicBezTo>
                    <a:pt x="1"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3" name="Google Shape;36993;p24"/>
            <p:cNvSpPr/>
            <p:nvPr/>
          </p:nvSpPr>
          <p:spPr>
            <a:xfrm>
              <a:off x="698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4" name="Google Shape;36994;p24"/>
            <p:cNvSpPr/>
            <p:nvPr/>
          </p:nvSpPr>
          <p:spPr>
            <a:xfrm>
              <a:off x="708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5" name="Google Shape;36995;p24"/>
            <p:cNvSpPr/>
            <p:nvPr/>
          </p:nvSpPr>
          <p:spPr>
            <a:xfrm>
              <a:off x="7186600" y="890725"/>
              <a:ext cx="52400" cy="52400"/>
            </a:xfrm>
            <a:custGeom>
              <a:avLst/>
              <a:gdLst/>
              <a:ahLst/>
              <a:cxnLst/>
              <a:rect l="l" t="t" r="r" b="b"/>
              <a:pathLst>
                <a:path w="2096" h="2096" extrusionOk="0">
                  <a:moveTo>
                    <a:pt x="1048" y="0"/>
                  </a:moveTo>
                  <a:cubicBezTo>
                    <a:pt x="477" y="0"/>
                    <a:pt x="1" y="476"/>
                    <a:pt x="1" y="1048"/>
                  </a:cubicBezTo>
                  <a:cubicBezTo>
                    <a:pt x="1"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6" name="Google Shape;36996;p24"/>
            <p:cNvSpPr/>
            <p:nvPr/>
          </p:nvSpPr>
          <p:spPr>
            <a:xfrm>
              <a:off x="728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7" name="Google Shape;36997;p24"/>
            <p:cNvSpPr/>
            <p:nvPr/>
          </p:nvSpPr>
          <p:spPr>
            <a:xfrm>
              <a:off x="27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7" y="1631"/>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8" name="Google Shape;36998;p24"/>
            <p:cNvSpPr/>
            <p:nvPr/>
          </p:nvSpPr>
          <p:spPr>
            <a:xfrm>
              <a:off x="3807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9" name="Google Shape;36999;p24"/>
            <p:cNvSpPr/>
            <p:nvPr/>
          </p:nvSpPr>
          <p:spPr>
            <a:xfrm>
              <a:off x="4825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0" name="Google Shape;37000;p24"/>
            <p:cNvSpPr/>
            <p:nvPr/>
          </p:nvSpPr>
          <p:spPr>
            <a:xfrm>
              <a:off x="58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1" name="Google Shape;37001;p24"/>
            <p:cNvSpPr/>
            <p:nvPr/>
          </p:nvSpPr>
          <p:spPr>
            <a:xfrm>
              <a:off x="68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2" name="Google Shape;37002;p24"/>
            <p:cNvSpPr/>
            <p:nvPr/>
          </p:nvSpPr>
          <p:spPr>
            <a:xfrm>
              <a:off x="7873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3" name="Google Shape;37003;p24"/>
            <p:cNvSpPr/>
            <p:nvPr/>
          </p:nvSpPr>
          <p:spPr>
            <a:xfrm>
              <a:off x="8888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4" name="Google Shape;37004;p24"/>
            <p:cNvSpPr/>
            <p:nvPr/>
          </p:nvSpPr>
          <p:spPr>
            <a:xfrm>
              <a:off x="99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5" name="Google Shape;37005;p24"/>
            <p:cNvSpPr/>
            <p:nvPr/>
          </p:nvSpPr>
          <p:spPr>
            <a:xfrm>
              <a:off x="10918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6" name="Google Shape;37006;p24"/>
            <p:cNvSpPr/>
            <p:nvPr/>
          </p:nvSpPr>
          <p:spPr>
            <a:xfrm>
              <a:off x="11936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7" name="Google Shape;37007;p24"/>
            <p:cNvSpPr/>
            <p:nvPr/>
          </p:nvSpPr>
          <p:spPr>
            <a:xfrm>
              <a:off x="12951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8" name="Google Shape;37008;p24"/>
            <p:cNvSpPr/>
            <p:nvPr/>
          </p:nvSpPr>
          <p:spPr>
            <a:xfrm>
              <a:off x="13966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9" name="Google Shape;37009;p24"/>
            <p:cNvSpPr/>
            <p:nvPr/>
          </p:nvSpPr>
          <p:spPr>
            <a:xfrm>
              <a:off x="1498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0" name="Google Shape;37010;p24"/>
            <p:cNvSpPr/>
            <p:nvPr/>
          </p:nvSpPr>
          <p:spPr>
            <a:xfrm>
              <a:off x="15999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1" name="Google Shape;37011;p24"/>
            <p:cNvSpPr/>
            <p:nvPr/>
          </p:nvSpPr>
          <p:spPr>
            <a:xfrm>
              <a:off x="1701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2" name="Google Shape;37012;p24"/>
            <p:cNvSpPr/>
            <p:nvPr/>
          </p:nvSpPr>
          <p:spPr>
            <a:xfrm>
              <a:off x="18029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3" name="Google Shape;37013;p24"/>
            <p:cNvSpPr/>
            <p:nvPr/>
          </p:nvSpPr>
          <p:spPr>
            <a:xfrm>
              <a:off x="19044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4" name="Google Shape;37014;p24"/>
            <p:cNvSpPr/>
            <p:nvPr/>
          </p:nvSpPr>
          <p:spPr>
            <a:xfrm>
              <a:off x="20062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5" name="Google Shape;37015;p24"/>
            <p:cNvSpPr/>
            <p:nvPr/>
          </p:nvSpPr>
          <p:spPr>
            <a:xfrm>
              <a:off x="210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6" name="Google Shape;37016;p24"/>
            <p:cNvSpPr/>
            <p:nvPr/>
          </p:nvSpPr>
          <p:spPr>
            <a:xfrm>
              <a:off x="220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7" name="Google Shape;37017;p24"/>
            <p:cNvSpPr/>
            <p:nvPr/>
          </p:nvSpPr>
          <p:spPr>
            <a:xfrm>
              <a:off x="23110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8" name="Google Shape;37018;p24"/>
            <p:cNvSpPr/>
            <p:nvPr/>
          </p:nvSpPr>
          <p:spPr>
            <a:xfrm>
              <a:off x="241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9" name="Google Shape;37019;p24"/>
            <p:cNvSpPr/>
            <p:nvPr/>
          </p:nvSpPr>
          <p:spPr>
            <a:xfrm>
              <a:off x="251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0" name="Google Shape;37020;p24"/>
            <p:cNvSpPr/>
            <p:nvPr/>
          </p:nvSpPr>
          <p:spPr>
            <a:xfrm>
              <a:off x="261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1" name="Google Shape;37021;p24"/>
            <p:cNvSpPr/>
            <p:nvPr/>
          </p:nvSpPr>
          <p:spPr>
            <a:xfrm>
              <a:off x="271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2" name="Google Shape;37022;p24"/>
            <p:cNvSpPr/>
            <p:nvPr/>
          </p:nvSpPr>
          <p:spPr>
            <a:xfrm>
              <a:off x="281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3" name="Google Shape;37023;p24"/>
            <p:cNvSpPr/>
            <p:nvPr/>
          </p:nvSpPr>
          <p:spPr>
            <a:xfrm>
              <a:off x="292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4" name="Google Shape;37024;p24"/>
            <p:cNvSpPr/>
            <p:nvPr/>
          </p:nvSpPr>
          <p:spPr>
            <a:xfrm>
              <a:off x="302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5" name="Google Shape;37025;p24"/>
            <p:cNvSpPr/>
            <p:nvPr/>
          </p:nvSpPr>
          <p:spPr>
            <a:xfrm>
              <a:off x="312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6" name="Google Shape;37026;p24"/>
            <p:cNvSpPr/>
            <p:nvPr/>
          </p:nvSpPr>
          <p:spPr>
            <a:xfrm>
              <a:off x="322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7" name="Google Shape;37027;p24"/>
            <p:cNvSpPr/>
            <p:nvPr/>
          </p:nvSpPr>
          <p:spPr>
            <a:xfrm>
              <a:off x="33266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8" name="Google Shape;37028;p24"/>
            <p:cNvSpPr/>
            <p:nvPr/>
          </p:nvSpPr>
          <p:spPr>
            <a:xfrm>
              <a:off x="342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9" name="Google Shape;37029;p24"/>
            <p:cNvSpPr/>
            <p:nvPr/>
          </p:nvSpPr>
          <p:spPr>
            <a:xfrm>
              <a:off x="352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0" name="Google Shape;37030;p24"/>
            <p:cNvSpPr/>
            <p:nvPr/>
          </p:nvSpPr>
          <p:spPr>
            <a:xfrm>
              <a:off x="363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1" name="Google Shape;37031;p24"/>
            <p:cNvSpPr/>
            <p:nvPr/>
          </p:nvSpPr>
          <p:spPr>
            <a:xfrm>
              <a:off x="373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2" name="Google Shape;37032;p24"/>
            <p:cNvSpPr/>
            <p:nvPr/>
          </p:nvSpPr>
          <p:spPr>
            <a:xfrm>
              <a:off x="3834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3" name="Google Shape;37033;p24"/>
            <p:cNvSpPr/>
            <p:nvPr/>
          </p:nvSpPr>
          <p:spPr>
            <a:xfrm>
              <a:off x="393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4" name="Google Shape;37034;p24"/>
            <p:cNvSpPr/>
            <p:nvPr/>
          </p:nvSpPr>
          <p:spPr>
            <a:xfrm>
              <a:off x="403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5" name="Google Shape;37035;p24"/>
            <p:cNvSpPr/>
            <p:nvPr/>
          </p:nvSpPr>
          <p:spPr>
            <a:xfrm>
              <a:off x="413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6" name="Google Shape;37036;p24"/>
            <p:cNvSpPr/>
            <p:nvPr/>
          </p:nvSpPr>
          <p:spPr>
            <a:xfrm>
              <a:off x="42407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7" name="Google Shape;37037;p24"/>
            <p:cNvSpPr/>
            <p:nvPr/>
          </p:nvSpPr>
          <p:spPr>
            <a:xfrm>
              <a:off x="434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8" name="Google Shape;37038;p24"/>
            <p:cNvSpPr/>
            <p:nvPr/>
          </p:nvSpPr>
          <p:spPr>
            <a:xfrm>
              <a:off x="444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9" name="Google Shape;37039;p24"/>
            <p:cNvSpPr/>
            <p:nvPr/>
          </p:nvSpPr>
          <p:spPr>
            <a:xfrm>
              <a:off x="45455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0" name="Google Shape;37040;p24"/>
            <p:cNvSpPr/>
            <p:nvPr/>
          </p:nvSpPr>
          <p:spPr>
            <a:xfrm>
              <a:off x="464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1" name="Google Shape;37041;p24"/>
            <p:cNvSpPr/>
            <p:nvPr/>
          </p:nvSpPr>
          <p:spPr>
            <a:xfrm>
              <a:off x="474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2" name="Google Shape;37042;p24"/>
            <p:cNvSpPr/>
            <p:nvPr/>
          </p:nvSpPr>
          <p:spPr>
            <a:xfrm>
              <a:off x="485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3" name="Google Shape;37043;p24"/>
            <p:cNvSpPr/>
            <p:nvPr/>
          </p:nvSpPr>
          <p:spPr>
            <a:xfrm>
              <a:off x="495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4" name="Google Shape;37044;p24"/>
            <p:cNvSpPr/>
            <p:nvPr/>
          </p:nvSpPr>
          <p:spPr>
            <a:xfrm>
              <a:off x="505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5" name="Google Shape;37045;p24"/>
            <p:cNvSpPr/>
            <p:nvPr/>
          </p:nvSpPr>
          <p:spPr>
            <a:xfrm>
              <a:off x="515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6" name="Google Shape;37046;p24"/>
            <p:cNvSpPr/>
            <p:nvPr/>
          </p:nvSpPr>
          <p:spPr>
            <a:xfrm>
              <a:off x="52566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7" name="Google Shape;37047;p24"/>
            <p:cNvSpPr/>
            <p:nvPr/>
          </p:nvSpPr>
          <p:spPr>
            <a:xfrm>
              <a:off x="535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8" name="Google Shape;37048;p24"/>
            <p:cNvSpPr/>
            <p:nvPr/>
          </p:nvSpPr>
          <p:spPr>
            <a:xfrm>
              <a:off x="545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9" name="Google Shape;37049;p24"/>
            <p:cNvSpPr/>
            <p:nvPr/>
          </p:nvSpPr>
          <p:spPr>
            <a:xfrm>
              <a:off x="556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0" name="Google Shape;37050;p24"/>
            <p:cNvSpPr/>
            <p:nvPr/>
          </p:nvSpPr>
          <p:spPr>
            <a:xfrm>
              <a:off x="566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1" name="Google Shape;37051;p24"/>
            <p:cNvSpPr/>
            <p:nvPr/>
          </p:nvSpPr>
          <p:spPr>
            <a:xfrm>
              <a:off x="57644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2" name="Google Shape;37052;p24"/>
            <p:cNvSpPr/>
            <p:nvPr/>
          </p:nvSpPr>
          <p:spPr>
            <a:xfrm>
              <a:off x="586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3" name="Google Shape;37053;p24"/>
            <p:cNvSpPr/>
            <p:nvPr/>
          </p:nvSpPr>
          <p:spPr>
            <a:xfrm>
              <a:off x="596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4" name="Google Shape;37054;p24"/>
            <p:cNvSpPr/>
            <p:nvPr/>
          </p:nvSpPr>
          <p:spPr>
            <a:xfrm>
              <a:off x="606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5" name="Google Shape;37055;p24"/>
            <p:cNvSpPr/>
            <p:nvPr/>
          </p:nvSpPr>
          <p:spPr>
            <a:xfrm>
              <a:off x="61710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6" name="Google Shape;37056;p24"/>
            <p:cNvSpPr/>
            <p:nvPr/>
          </p:nvSpPr>
          <p:spPr>
            <a:xfrm>
              <a:off x="627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7" name="Google Shape;37057;p24"/>
            <p:cNvSpPr/>
            <p:nvPr/>
          </p:nvSpPr>
          <p:spPr>
            <a:xfrm>
              <a:off x="637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8" name="Google Shape;37058;p24"/>
            <p:cNvSpPr/>
            <p:nvPr/>
          </p:nvSpPr>
          <p:spPr>
            <a:xfrm>
              <a:off x="64755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9" name="Google Shape;37059;p24"/>
            <p:cNvSpPr/>
            <p:nvPr/>
          </p:nvSpPr>
          <p:spPr>
            <a:xfrm>
              <a:off x="657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0" name="Google Shape;37060;p24"/>
            <p:cNvSpPr/>
            <p:nvPr/>
          </p:nvSpPr>
          <p:spPr>
            <a:xfrm>
              <a:off x="667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1" name="Google Shape;37061;p24"/>
            <p:cNvSpPr/>
            <p:nvPr/>
          </p:nvSpPr>
          <p:spPr>
            <a:xfrm>
              <a:off x="678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2" name="Google Shape;37062;p24"/>
            <p:cNvSpPr/>
            <p:nvPr/>
          </p:nvSpPr>
          <p:spPr>
            <a:xfrm>
              <a:off x="6881800" y="1045800"/>
              <a:ext cx="52700" cy="52400"/>
            </a:xfrm>
            <a:custGeom>
              <a:avLst/>
              <a:gdLst/>
              <a:ahLst/>
              <a:cxnLst/>
              <a:rect l="l" t="t" r="r" b="b"/>
              <a:pathLst>
                <a:path w="2108" h="2096" extrusionOk="0">
                  <a:moveTo>
                    <a:pt x="1060" y="0"/>
                  </a:moveTo>
                  <a:cubicBezTo>
                    <a:pt x="477" y="0"/>
                    <a:pt x="1" y="477"/>
                    <a:pt x="1" y="1048"/>
                  </a:cubicBezTo>
                  <a:cubicBezTo>
                    <a:pt x="1"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3" name="Google Shape;37063;p24"/>
            <p:cNvSpPr/>
            <p:nvPr/>
          </p:nvSpPr>
          <p:spPr>
            <a:xfrm>
              <a:off x="698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4" name="Google Shape;37064;p24"/>
            <p:cNvSpPr/>
            <p:nvPr/>
          </p:nvSpPr>
          <p:spPr>
            <a:xfrm>
              <a:off x="708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5" name="Google Shape;37065;p24"/>
            <p:cNvSpPr/>
            <p:nvPr/>
          </p:nvSpPr>
          <p:spPr>
            <a:xfrm>
              <a:off x="7186600" y="1045800"/>
              <a:ext cx="52400" cy="52400"/>
            </a:xfrm>
            <a:custGeom>
              <a:avLst/>
              <a:gdLst/>
              <a:ahLst/>
              <a:cxnLst/>
              <a:rect l="l" t="t" r="r" b="b"/>
              <a:pathLst>
                <a:path w="2096" h="2096" extrusionOk="0">
                  <a:moveTo>
                    <a:pt x="1048" y="0"/>
                  </a:moveTo>
                  <a:cubicBezTo>
                    <a:pt x="477" y="0"/>
                    <a:pt x="1" y="477"/>
                    <a:pt x="1" y="1048"/>
                  </a:cubicBezTo>
                  <a:cubicBezTo>
                    <a:pt x="1"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6" name="Google Shape;37066;p24"/>
            <p:cNvSpPr/>
            <p:nvPr/>
          </p:nvSpPr>
          <p:spPr>
            <a:xfrm>
              <a:off x="728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7" name="Google Shape;37067;p24"/>
            <p:cNvSpPr/>
            <p:nvPr/>
          </p:nvSpPr>
          <p:spPr>
            <a:xfrm>
              <a:off x="27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8" name="Google Shape;37068;p24"/>
            <p:cNvSpPr/>
            <p:nvPr/>
          </p:nvSpPr>
          <p:spPr>
            <a:xfrm>
              <a:off x="3807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9" name="Google Shape;37069;p24"/>
            <p:cNvSpPr/>
            <p:nvPr/>
          </p:nvSpPr>
          <p:spPr>
            <a:xfrm>
              <a:off x="4825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0" name="Google Shape;37070;p24"/>
            <p:cNvSpPr/>
            <p:nvPr/>
          </p:nvSpPr>
          <p:spPr>
            <a:xfrm>
              <a:off x="58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1" name="Google Shape;37071;p24"/>
            <p:cNvSpPr/>
            <p:nvPr/>
          </p:nvSpPr>
          <p:spPr>
            <a:xfrm>
              <a:off x="68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2" name="Google Shape;37072;p24"/>
            <p:cNvSpPr/>
            <p:nvPr/>
          </p:nvSpPr>
          <p:spPr>
            <a:xfrm>
              <a:off x="7873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3" name="Google Shape;37073;p24"/>
            <p:cNvSpPr/>
            <p:nvPr/>
          </p:nvSpPr>
          <p:spPr>
            <a:xfrm>
              <a:off x="8888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4" name="Google Shape;37074;p24"/>
            <p:cNvSpPr/>
            <p:nvPr/>
          </p:nvSpPr>
          <p:spPr>
            <a:xfrm>
              <a:off x="99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5" name="Google Shape;37075;p24"/>
            <p:cNvSpPr/>
            <p:nvPr/>
          </p:nvSpPr>
          <p:spPr>
            <a:xfrm>
              <a:off x="10918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6" name="Google Shape;37076;p24"/>
            <p:cNvSpPr/>
            <p:nvPr/>
          </p:nvSpPr>
          <p:spPr>
            <a:xfrm>
              <a:off x="11936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7" name="Google Shape;37077;p24"/>
            <p:cNvSpPr/>
            <p:nvPr/>
          </p:nvSpPr>
          <p:spPr>
            <a:xfrm>
              <a:off x="12951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8" name="Google Shape;37078;p24"/>
            <p:cNvSpPr/>
            <p:nvPr/>
          </p:nvSpPr>
          <p:spPr>
            <a:xfrm>
              <a:off x="13966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9" name="Google Shape;37079;p24"/>
            <p:cNvSpPr/>
            <p:nvPr/>
          </p:nvSpPr>
          <p:spPr>
            <a:xfrm>
              <a:off x="1498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0" name="Google Shape;37080;p24"/>
            <p:cNvSpPr/>
            <p:nvPr/>
          </p:nvSpPr>
          <p:spPr>
            <a:xfrm>
              <a:off x="15999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1" name="Google Shape;37081;p24"/>
            <p:cNvSpPr/>
            <p:nvPr/>
          </p:nvSpPr>
          <p:spPr>
            <a:xfrm>
              <a:off x="1701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2" name="Google Shape;37082;p24"/>
            <p:cNvSpPr/>
            <p:nvPr/>
          </p:nvSpPr>
          <p:spPr>
            <a:xfrm>
              <a:off x="18029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3" name="Google Shape;37083;p24"/>
            <p:cNvSpPr/>
            <p:nvPr/>
          </p:nvSpPr>
          <p:spPr>
            <a:xfrm>
              <a:off x="19044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4" name="Google Shape;37084;p24"/>
            <p:cNvSpPr/>
            <p:nvPr/>
          </p:nvSpPr>
          <p:spPr>
            <a:xfrm>
              <a:off x="20062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5" name="Google Shape;37085;p24"/>
            <p:cNvSpPr/>
            <p:nvPr/>
          </p:nvSpPr>
          <p:spPr>
            <a:xfrm>
              <a:off x="210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6" name="Google Shape;37086;p24"/>
            <p:cNvSpPr/>
            <p:nvPr/>
          </p:nvSpPr>
          <p:spPr>
            <a:xfrm>
              <a:off x="220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7" name="Google Shape;37087;p24"/>
            <p:cNvSpPr/>
            <p:nvPr/>
          </p:nvSpPr>
          <p:spPr>
            <a:xfrm>
              <a:off x="23110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8" name="Google Shape;37088;p24"/>
            <p:cNvSpPr/>
            <p:nvPr/>
          </p:nvSpPr>
          <p:spPr>
            <a:xfrm>
              <a:off x="241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9" name="Google Shape;37089;p24"/>
            <p:cNvSpPr/>
            <p:nvPr/>
          </p:nvSpPr>
          <p:spPr>
            <a:xfrm>
              <a:off x="251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0" name="Google Shape;37090;p24"/>
            <p:cNvSpPr/>
            <p:nvPr/>
          </p:nvSpPr>
          <p:spPr>
            <a:xfrm>
              <a:off x="261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1" name="Google Shape;37091;p24"/>
            <p:cNvSpPr/>
            <p:nvPr/>
          </p:nvSpPr>
          <p:spPr>
            <a:xfrm>
              <a:off x="271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2" name="Google Shape;37092;p24"/>
            <p:cNvSpPr/>
            <p:nvPr/>
          </p:nvSpPr>
          <p:spPr>
            <a:xfrm>
              <a:off x="281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3" name="Google Shape;37093;p24"/>
            <p:cNvSpPr/>
            <p:nvPr/>
          </p:nvSpPr>
          <p:spPr>
            <a:xfrm>
              <a:off x="292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4" name="Google Shape;37094;p24"/>
            <p:cNvSpPr/>
            <p:nvPr/>
          </p:nvSpPr>
          <p:spPr>
            <a:xfrm>
              <a:off x="302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5" name="Google Shape;37095;p24"/>
            <p:cNvSpPr/>
            <p:nvPr/>
          </p:nvSpPr>
          <p:spPr>
            <a:xfrm>
              <a:off x="312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6" name="Google Shape;37096;p24"/>
            <p:cNvSpPr/>
            <p:nvPr/>
          </p:nvSpPr>
          <p:spPr>
            <a:xfrm>
              <a:off x="322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7" name="Google Shape;37097;p24"/>
            <p:cNvSpPr/>
            <p:nvPr/>
          </p:nvSpPr>
          <p:spPr>
            <a:xfrm>
              <a:off x="33266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8" name="Google Shape;37098;p24"/>
            <p:cNvSpPr/>
            <p:nvPr/>
          </p:nvSpPr>
          <p:spPr>
            <a:xfrm>
              <a:off x="342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9" name="Google Shape;37099;p24"/>
            <p:cNvSpPr/>
            <p:nvPr/>
          </p:nvSpPr>
          <p:spPr>
            <a:xfrm>
              <a:off x="352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0" name="Google Shape;37100;p24"/>
            <p:cNvSpPr/>
            <p:nvPr/>
          </p:nvSpPr>
          <p:spPr>
            <a:xfrm>
              <a:off x="363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1" name="Google Shape;37101;p24"/>
            <p:cNvSpPr/>
            <p:nvPr/>
          </p:nvSpPr>
          <p:spPr>
            <a:xfrm>
              <a:off x="373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2" name="Google Shape;37102;p24"/>
            <p:cNvSpPr/>
            <p:nvPr/>
          </p:nvSpPr>
          <p:spPr>
            <a:xfrm>
              <a:off x="3834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3" name="Google Shape;37103;p24"/>
            <p:cNvSpPr/>
            <p:nvPr/>
          </p:nvSpPr>
          <p:spPr>
            <a:xfrm>
              <a:off x="393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4" name="Google Shape;37104;p24"/>
            <p:cNvSpPr/>
            <p:nvPr/>
          </p:nvSpPr>
          <p:spPr>
            <a:xfrm>
              <a:off x="403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5" name="Google Shape;37105;p24"/>
            <p:cNvSpPr/>
            <p:nvPr/>
          </p:nvSpPr>
          <p:spPr>
            <a:xfrm>
              <a:off x="413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6" name="Google Shape;37106;p24"/>
            <p:cNvSpPr/>
            <p:nvPr/>
          </p:nvSpPr>
          <p:spPr>
            <a:xfrm>
              <a:off x="42407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7" name="Google Shape;37107;p24"/>
            <p:cNvSpPr/>
            <p:nvPr/>
          </p:nvSpPr>
          <p:spPr>
            <a:xfrm>
              <a:off x="434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8" name="Google Shape;37108;p24"/>
            <p:cNvSpPr/>
            <p:nvPr/>
          </p:nvSpPr>
          <p:spPr>
            <a:xfrm>
              <a:off x="444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9" name="Google Shape;37109;p24"/>
            <p:cNvSpPr/>
            <p:nvPr/>
          </p:nvSpPr>
          <p:spPr>
            <a:xfrm>
              <a:off x="45455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0" name="Google Shape;37110;p24"/>
            <p:cNvSpPr/>
            <p:nvPr/>
          </p:nvSpPr>
          <p:spPr>
            <a:xfrm>
              <a:off x="464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1" name="Google Shape;37111;p24"/>
            <p:cNvSpPr/>
            <p:nvPr/>
          </p:nvSpPr>
          <p:spPr>
            <a:xfrm>
              <a:off x="474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2" name="Google Shape;37112;p24"/>
            <p:cNvSpPr/>
            <p:nvPr/>
          </p:nvSpPr>
          <p:spPr>
            <a:xfrm>
              <a:off x="485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3" name="Google Shape;37113;p24"/>
            <p:cNvSpPr/>
            <p:nvPr/>
          </p:nvSpPr>
          <p:spPr>
            <a:xfrm>
              <a:off x="495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4" name="Google Shape;37114;p24"/>
            <p:cNvSpPr/>
            <p:nvPr/>
          </p:nvSpPr>
          <p:spPr>
            <a:xfrm>
              <a:off x="505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5" name="Google Shape;37115;p24"/>
            <p:cNvSpPr/>
            <p:nvPr/>
          </p:nvSpPr>
          <p:spPr>
            <a:xfrm>
              <a:off x="515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6" name="Google Shape;37116;p24"/>
            <p:cNvSpPr/>
            <p:nvPr/>
          </p:nvSpPr>
          <p:spPr>
            <a:xfrm>
              <a:off x="52566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7" name="Google Shape;37117;p24"/>
            <p:cNvSpPr/>
            <p:nvPr/>
          </p:nvSpPr>
          <p:spPr>
            <a:xfrm>
              <a:off x="535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8" name="Google Shape;37118;p24"/>
            <p:cNvSpPr/>
            <p:nvPr/>
          </p:nvSpPr>
          <p:spPr>
            <a:xfrm>
              <a:off x="545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9" name="Google Shape;37119;p24"/>
            <p:cNvSpPr/>
            <p:nvPr/>
          </p:nvSpPr>
          <p:spPr>
            <a:xfrm>
              <a:off x="556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0" name="Google Shape;37120;p24"/>
            <p:cNvSpPr/>
            <p:nvPr/>
          </p:nvSpPr>
          <p:spPr>
            <a:xfrm>
              <a:off x="566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1" name="Google Shape;37121;p24"/>
            <p:cNvSpPr/>
            <p:nvPr/>
          </p:nvSpPr>
          <p:spPr>
            <a:xfrm>
              <a:off x="57644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2" name="Google Shape;37122;p24"/>
            <p:cNvSpPr/>
            <p:nvPr/>
          </p:nvSpPr>
          <p:spPr>
            <a:xfrm>
              <a:off x="586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3" name="Google Shape;37123;p24"/>
            <p:cNvSpPr/>
            <p:nvPr/>
          </p:nvSpPr>
          <p:spPr>
            <a:xfrm>
              <a:off x="596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4" name="Google Shape;37124;p24"/>
            <p:cNvSpPr/>
            <p:nvPr/>
          </p:nvSpPr>
          <p:spPr>
            <a:xfrm>
              <a:off x="606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5" name="Google Shape;37125;p24"/>
            <p:cNvSpPr/>
            <p:nvPr/>
          </p:nvSpPr>
          <p:spPr>
            <a:xfrm>
              <a:off x="61710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6" name="Google Shape;37126;p24"/>
            <p:cNvSpPr/>
            <p:nvPr/>
          </p:nvSpPr>
          <p:spPr>
            <a:xfrm>
              <a:off x="627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7" name="Google Shape;37127;p24"/>
            <p:cNvSpPr/>
            <p:nvPr/>
          </p:nvSpPr>
          <p:spPr>
            <a:xfrm>
              <a:off x="637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8" name="Google Shape;37128;p24"/>
            <p:cNvSpPr/>
            <p:nvPr/>
          </p:nvSpPr>
          <p:spPr>
            <a:xfrm>
              <a:off x="64755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9" name="Google Shape;37129;p24"/>
            <p:cNvSpPr/>
            <p:nvPr/>
          </p:nvSpPr>
          <p:spPr>
            <a:xfrm>
              <a:off x="657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0" name="Google Shape;37130;p24"/>
            <p:cNvSpPr/>
            <p:nvPr/>
          </p:nvSpPr>
          <p:spPr>
            <a:xfrm>
              <a:off x="667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1" name="Google Shape;37131;p24"/>
            <p:cNvSpPr/>
            <p:nvPr/>
          </p:nvSpPr>
          <p:spPr>
            <a:xfrm>
              <a:off x="678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2" name="Google Shape;37132;p24"/>
            <p:cNvSpPr/>
            <p:nvPr/>
          </p:nvSpPr>
          <p:spPr>
            <a:xfrm>
              <a:off x="6881800" y="1200875"/>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3" name="Google Shape;37133;p24"/>
            <p:cNvSpPr/>
            <p:nvPr/>
          </p:nvSpPr>
          <p:spPr>
            <a:xfrm>
              <a:off x="698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4" name="Google Shape;37134;p24"/>
            <p:cNvSpPr/>
            <p:nvPr/>
          </p:nvSpPr>
          <p:spPr>
            <a:xfrm>
              <a:off x="708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5" name="Google Shape;37135;p24"/>
            <p:cNvSpPr/>
            <p:nvPr/>
          </p:nvSpPr>
          <p:spPr>
            <a:xfrm>
              <a:off x="7186600" y="1200875"/>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6" name="Google Shape;37136;p24"/>
            <p:cNvSpPr/>
            <p:nvPr/>
          </p:nvSpPr>
          <p:spPr>
            <a:xfrm>
              <a:off x="728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7" name="Google Shape;37137;p24"/>
            <p:cNvSpPr/>
            <p:nvPr/>
          </p:nvSpPr>
          <p:spPr>
            <a:xfrm>
              <a:off x="27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8" name="Google Shape;37138;p24"/>
            <p:cNvSpPr/>
            <p:nvPr/>
          </p:nvSpPr>
          <p:spPr>
            <a:xfrm>
              <a:off x="3807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9" name="Google Shape;37139;p24"/>
            <p:cNvSpPr/>
            <p:nvPr/>
          </p:nvSpPr>
          <p:spPr>
            <a:xfrm>
              <a:off x="4825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0" name="Google Shape;37140;p24"/>
            <p:cNvSpPr/>
            <p:nvPr/>
          </p:nvSpPr>
          <p:spPr>
            <a:xfrm>
              <a:off x="58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1" name="Google Shape;37141;p24"/>
            <p:cNvSpPr/>
            <p:nvPr/>
          </p:nvSpPr>
          <p:spPr>
            <a:xfrm>
              <a:off x="68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2" name="Google Shape;37142;p24"/>
            <p:cNvSpPr/>
            <p:nvPr/>
          </p:nvSpPr>
          <p:spPr>
            <a:xfrm>
              <a:off x="7873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3" name="Google Shape;37143;p24"/>
            <p:cNvSpPr/>
            <p:nvPr/>
          </p:nvSpPr>
          <p:spPr>
            <a:xfrm>
              <a:off x="8888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4" name="Google Shape;37144;p24"/>
            <p:cNvSpPr/>
            <p:nvPr/>
          </p:nvSpPr>
          <p:spPr>
            <a:xfrm>
              <a:off x="99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5" name="Google Shape;37145;p24"/>
            <p:cNvSpPr/>
            <p:nvPr/>
          </p:nvSpPr>
          <p:spPr>
            <a:xfrm>
              <a:off x="10918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6" name="Google Shape;37146;p24"/>
            <p:cNvSpPr/>
            <p:nvPr/>
          </p:nvSpPr>
          <p:spPr>
            <a:xfrm>
              <a:off x="11936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7" name="Google Shape;37147;p24"/>
            <p:cNvSpPr/>
            <p:nvPr/>
          </p:nvSpPr>
          <p:spPr>
            <a:xfrm>
              <a:off x="12951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8" name="Google Shape;37148;p24"/>
            <p:cNvSpPr/>
            <p:nvPr/>
          </p:nvSpPr>
          <p:spPr>
            <a:xfrm>
              <a:off x="13966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9" name="Google Shape;37149;p24"/>
            <p:cNvSpPr/>
            <p:nvPr/>
          </p:nvSpPr>
          <p:spPr>
            <a:xfrm>
              <a:off x="1498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0" name="Google Shape;37150;p24"/>
            <p:cNvSpPr/>
            <p:nvPr/>
          </p:nvSpPr>
          <p:spPr>
            <a:xfrm>
              <a:off x="15999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1" name="Google Shape;37151;p24"/>
            <p:cNvSpPr/>
            <p:nvPr/>
          </p:nvSpPr>
          <p:spPr>
            <a:xfrm>
              <a:off x="1701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2" name="Google Shape;37152;p24"/>
            <p:cNvSpPr/>
            <p:nvPr/>
          </p:nvSpPr>
          <p:spPr>
            <a:xfrm>
              <a:off x="18029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3" name="Google Shape;37153;p24"/>
            <p:cNvSpPr/>
            <p:nvPr/>
          </p:nvSpPr>
          <p:spPr>
            <a:xfrm>
              <a:off x="19044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4" name="Google Shape;37154;p24"/>
            <p:cNvSpPr/>
            <p:nvPr/>
          </p:nvSpPr>
          <p:spPr>
            <a:xfrm>
              <a:off x="20062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5" name="Google Shape;37155;p24"/>
            <p:cNvSpPr/>
            <p:nvPr/>
          </p:nvSpPr>
          <p:spPr>
            <a:xfrm>
              <a:off x="210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6" name="Google Shape;37156;p24"/>
            <p:cNvSpPr/>
            <p:nvPr/>
          </p:nvSpPr>
          <p:spPr>
            <a:xfrm>
              <a:off x="220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7" name="Google Shape;37157;p24"/>
            <p:cNvSpPr/>
            <p:nvPr/>
          </p:nvSpPr>
          <p:spPr>
            <a:xfrm>
              <a:off x="23110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8" name="Google Shape;37158;p24"/>
            <p:cNvSpPr/>
            <p:nvPr/>
          </p:nvSpPr>
          <p:spPr>
            <a:xfrm>
              <a:off x="241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9" name="Google Shape;37159;p24"/>
            <p:cNvSpPr/>
            <p:nvPr/>
          </p:nvSpPr>
          <p:spPr>
            <a:xfrm>
              <a:off x="251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0" name="Google Shape;37160;p24"/>
            <p:cNvSpPr/>
            <p:nvPr/>
          </p:nvSpPr>
          <p:spPr>
            <a:xfrm>
              <a:off x="261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1" name="Google Shape;37161;p24"/>
            <p:cNvSpPr/>
            <p:nvPr/>
          </p:nvSpPr>
          <p:spPr>
            <a:xfrm>
              <a:off x="271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2" name="Google Shape;37162;p24"/>
            <p:cNvSpPr/>
            <p:nvPr/>
          </p:nvSpPr>
          <p:spPr>
            <a:xfrm>
              <a:off x="281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3" name="Google Shape;37163;p24"/>
            <p:cNvSpPr/>
            <p:nvPr/>
          </p:nvSpPr>
          <p:spPr>
            <a:xfrm>
              <a:off x="292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4" name="Google Shape;37164;p24"/>
            <p:cNvSpPr/>
            <p:nvPr/>
          </p:nvSpPr>
          <p:spPr>
            <a:xfrm>
              <a:off x="302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5" name="Google Shape;37165;p24"/>
            <p:cNvSpPr/>
            <p:nvPr/>
          </p:nvSpPr>
          <p:spPr>
            <a:xfrm>
              <a:off x="312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6" name="Google Shape;37166;p24"/>
            <p:cNvSpPr/>
            <p:nvPr/>
          </p:nvSpPr>
          <p:spPr>
            <a:xfrm>
              <a:off x="322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7" name="Google Shape;37167;p24"/>
            <p:cNvSpPr/>
            <p:nvPr/>
          </p:nvSpPr>
          <p:spPr>
            <a:xfrm>
              <a:off x="33266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8" name="Google Shape;37168;p24"/>
            <p:cNvSpPr/>
            <p:nvPr/>
          </p:nvSpPr>
          <p:spPr>
            <a:xfrm>
              <a:off x="342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9" name="Google Shape;37169;p24"/>
            <p:cNvSpPr/>
            <p:nvPr/>
          </p:nvSpPr>
          <p:spPr>
            <a:xfrm>
              <a:off x="352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0" name="Google Shape;37170;p24"/>
            <p:cNvSpPr/>
            <p:nvPr/>
          </p:nvSpPr>
          <p:spPr>
            <a:xfrm>
              <a:off x="363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1" name="Google Shape;37171;p24"/>
            <p:cNvSpPr/>
            <p:nvPr/>
          </p:nvSpPr>
          <p:spPr>
            <a:xfrm>
              <a:off x="373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2" name="Google Shape;37172;p24"/>
            <p:cNvSpPr/>
            <p:nvPr/>
          </p:nvSpPr>
          <p:spPr>
            <a:xfrm>
              <a:off x="3834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3" name="Google Shape;37173;p24"/>
            <p:cNvSpPr/>
            <p:nvPr/>
          </p:nvSpPr>
          <p:spPr>
            <a:xfrm>
              <a:off x="393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4" name="Google Shape;37174;p24"/>
            <p:cNvSpPr/>
            <p:nvPr/>
          </p:nvSpPr>
          <p:spPr>
            <a:xfrm>
              <a:off x="403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5" name="Google Shape;37175;p24"/>
            <p:cNvSpPr/>
            <p:nvPr/>
          </p:nvSpPr>
          <p:spPr>
            <a:xfrm>
              <a:off x="413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6" name="Google Shape;37176;p24"/>
            <p:cNvSpPr/>
            <p:nvPr/>
          </p:nvSpPr>
          <p:spPr>
            <a:xfrm>
              <a:off x="42407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7" name="Google Shape;37177;p24"/>
            <p:cNvSpPr/>
            <p:nvPr/>
          </p:nvSpPr>
          <p:spPr>
            <a:xfrm>
              <a:off x="434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8" name="Google Shape;37178;p24"/>
            <p:cNvSpPr/>
            <p:nvPr/>
          </p:nvSpPr>
          <p:spPr>
            <a:xfrm>
              <a:off x="444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9" name="Google Shape;37179;p24"/>
            <p:cNvSpPr/>
            <p:nvPr/>
          </p:nvSpPr>
          <p:spPr>
            <a:xfrm>
              <a:off x="45455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0" name="Google Shape;37180;p24"/>
            <p:cNvSpPr/>
            <p:nvPr/>
          </p:nvSpPr>
          <p:spPr>
            <a:xfrm>
              <a:off x="464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1" name="Google Shape;37181;p24"/>
            <p:cNvSpPr/>
            <p:nvPr/>
          </p:nvSpPr>
          <p:spPr>
            <a:xfrm>
              <a:off x="474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2" name="Google Shape;37182;p24"/>
            <p:cNvSpPr/>
            <p:nvPr/>
          </p:nvSpPr>
          <p:spPr>
            <a:xfrm>
              <a:off x="485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3" name="Google Shape;37183;p24"/>
            <p:cNvSpPr/>
            <p:nvPr/>
          </p:nvSpPr>
          <p:spPr>
            <a:xfrm>
              <a:off x="495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4" name="Google Shape;37184;p24"/>
            <p:cNvSpPr/>
            <p:nvPr/>
          </p:nvSpPr>
          <p:spPr>
            <a:xfrm>
              <a:off x="505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5" name="Google Shape;37185;p24"/>
            <p:cNvSpPr/>
            <p:nvPr/>
          </p:nvSpPr>
          <p:spPr>
            <a:xfrm>
              <a:off x="515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6" name="Google Shape;37186;p24"/>
            <p:cNvSpPr/>
            <p:nvPr/>
          </p:nvSpPr>
          <p:spPr>
            <a:xfrm>
              <a:off x="52566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7" name="Google Shape;37187;p24"/>
            <p:cNvSpPr/>
            <p:nvPr/>
          </p:nvSpPr>
          <p:spPr>
            <a:xfrm>
              <a:off x="535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8" name="Google Shape;37188;p24"/>
            <p:cNvSpPr/>
            <p:nvPr/>
          </p:nvSpPr>
          <p:spPr>
            <a:xfrm>
              <a:off x="545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9" name="Google Shape;37189;p24"/>
            <p:cNvSpPr/>
            <p:nvPr/>
          </p:nvSpPr>
          <p:spPr>
            <a:xfrm>
              <a:off x="556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0" name="Google Shape;37190;p24"/>
            <p:cNvSpPr/>
            <p:nvPr/>
          </p:nvSpPr>
          <p:spPr>
            <a:xfrm>
              <a:off x="566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1" name="Google Shape;37191;p24"/>
            <p:cNvSpPr/>
            <p:nvPr/>
          </p:nvSpPr>
          <p:spPr>
            <a:xfrm>
              <a:off x="57644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2" name="Google Shape;37192;p24"/>
            <p:cNvSpPr/>
            <p:nvPr/>
          </p:nvSpPr>
          <p:spPr>
            <a:xfrm>
              <a:off x="586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3" name="Google Shape;37193;p24"/>
            <p:cNvSpPr/>
            <p:nvPr/>
          </p:nvSpPr>
          <p:spPr>
            <a:xfrm>
              <a:off x="596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4" name="Google Shape;37194;p24"/>
            <p:cNvSpPr/>
            <p:nvPr/>
          </p:nvSpPr>
          <p:spPr>
            <a:xfrm>
              <a:off x="606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5" name="Google Shape;37195;p24"/>
            <p:cNvSpPr/>
            <p:nvPr/>
          </p:nvSpPr>
          <p:spPr>
            <a:xfrm>
              <a:off x="61710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6" name="Google Shape;37196;p24"/>
            <p:cNvSpPr/>
            <p:nvPr/>
          </p:nvSpPr>
          <p:spPr>
            <a:xfrm>
              <a:off x="627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7" name="Google Shape;37197;p24"/>
            <p:cNvSpPr/>
            <p:nvPr/>
          </p:nvSpPr>
          <p:spPr>
            <a:xfrm>
              <a:off x="637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8" name="Google Shape;37198;p24"/>
            <p:cNvSpPr/>
            <p:nvPr/>
          </p:nvSpPr>
          <p:spPr>
            <a:xfrm>
              <a:off x="64755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9" name="Google Shape;37199;p24"/>
            <p:cNvSpPr/>
            <p:nvPr/>
          </p:nvSpPr>
          <p:spPr>
            <a:xfrm>
              <a:off x="657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0" name="Google Shape;37200;p24"/>
            <p:cNvSpPr/>
            <p:nvPr/>
          </p:nvSpPr>
          <p:spPr>
            <a:xfrm>
              <a:off x="667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1" name="Google Shape;37201;p24"/>
            <p:cNvSpPr/>
            <p:nvPr/>
          </p:nvSpPr>
          <p:spPr>
            <a:xfrm>
              <a:off x="678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2" name="Google Shape;37202;p24"/>
            <p:cNvSpPr/>
            <p:nvPr/>
          </p:nvSpPr>
          <p:spPr>
            <a:xfrm>
              <a:off x="6881800" y="1355950"/>
              <a:ext cx="52700" cy="52700"/>
            </a:xfrm>
            <a:custGeom>
              <a:avLst/>
              <a:gdLst/>
              <a:ahLst/>
              <a:cxnLst/>
              <a:rect l="l" t="t" r="r" b="b"/>
              <a:pathLst>
                <a:path w="2108" h="2108"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3" name="Google Shape;37203;p24"/>
            <p:cNvSpPr/>
            <p:nvPr/>
          </p:nvSpPr>
          <p:spPr>
            <a:xfrm>
              <a:off x="698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4" name="Google Shape;37204;p24"/>
            <p:cNvSpPr/>
            <p:nvPr/>
          </p:nvSpPr>
          <p:spPr>
            <a:xfrm>
              <a:off x="708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5" name="Google Shape;37205;p24"/>
            <p:cNvSpPr/>
            <p:nvPr/>
          </p:nvSpPr>
          <p:spPr>
            <a:xfrm>
              <a:off x="7186600" y="1355950"/>
              <a:ext cx="52400" cy="52700"/>
            </a:xfrm>
            <a:custGeom>
              <a:avLst/>
              <a:gdLst/>
              <a:ahLst/>
              <a:cxnLst/>
              <a:rect l="l" t="t" r="r" b="b"/>
              <a:pathLst>
                <a:path w="2096" h="2108"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6" name="Google Shape;37206;p24"/>
            <p:cNvSpPr/>
            <p:nvPr/>
          </p:nvSpPr>
          <p:spPr>
            <a:xfrm>
              <a:off x="728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7" name="Google Shape;37207;p24"/>
            <p:cNvSpPr/>
            <p:nvPr/>
          </p:nvSpPr>
          <p:spPr>
            <a:xfrm>
              <a:off x="27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8" name="Google Shape;37208;p24"/>
            <p:cNvSpPr/>
            <p:nvPr/>
          </p:nvSpPr>
          <p:spPr>
            <a:xfrm>
              <a:off x="3807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9" name="Google Shape;37209;p24"/>
            <p:cNvSpPr/>
            <p:nvPr/>
          </p:nvSpPr>
          <p:spPr>
            <a:xfrm>
              <a:off x="4825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0" name="Google Shape;37210;p24"/>
            <p:cNvSpPr/>
            <p:nvPr/>
          </p:nvSpPr>
          <p:spPr>
            <a:xfrm>
              <a:off x="58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1" name="Google Shape;37211;p24"/>
            <p:cNvSpPr/>
            <p:nvPr/>
          </p:nvSpPr>
          <p:spPr>
            <a:xfrm>
              <a:off x="68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2" name="Google Shape;37212;p24"/>
            <p:cNvSpPr/>
            <p:nvPr/>
          </p:nvSpPr>
          <p:spPr>
            <a:xfrm>
              <a:off x="7873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3" name="Google Shape;37213;p24"/>
            <p:cNvSpPr/>
            <p:nvPr/>
          </p:nvSpPr>
          <p:spPr>
            <a:xfrm>
              <a:off x="8888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4" name="Google Shape;37214;p24"/>
            <p:cNvSpPr/>
            <p:nvPr/>
          </p:nvSpPr>
          <p:spPr>
            <a:xfrm>
              <a:off x="99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5" name="Google Shape;37215;p24"/>
            <p:cNvSpPr/>
            <p:nvPr/>
          </p:nvSpPr>
          <p:spPr>
            <a:xfrm>
              <a:off x="10918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6" name="Google Shape;37216;p24"/>
            <p:cNvSpPr/>
            <p:nvPr/>
          </p:nvSpPr>
          <p:spPr>
            <a:xfrm>
              <a:off x="11936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7" name="Google Shape;37217;p24"/>
            <p:cNvSpPr/>
            <p:nvPr/>
          </p:nvSpPr>
          <p:spPr>
            <a:xfrm>
              <a:off x="12951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8" name="Google Shape;37218;p24"/>
            <p:cNvSpPr/>
            <p:nvPr/>
          </p:nvSpPr>
          <p:spPr>
            <a:xfrm>
              <a:off x="13966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9" name="Google Shape;37219;p24"/>
            <p:cNvSpPr/>
            <p:nvPr/>
          </p:nvSpPr>
          <p:spPr>
            <a:xfrm>
              <a:off x="1498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0" name="Google Shape;37220;p24"/>
            <p:cNvSpPr/>
            <p:nvPr/>
          </p:nvSpPr>
          <p:spPr>
            <a:xfrm>
              <a:off x="15999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1" name="Google Shape;37221;p24"/>
            <p:cNvSpPr/>
            <p:nvPr/>
          </p:nvSpPr>
          <p:spPr>
            <a:xfrm>
              <a:off x="1701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2" name="Google Shape;37222;p24"/>
            <p:cNvSpPr/>
            <p:nvPr/>
          </p:nvSpPr>
          <p:spPr>
            <a:xfrm>
              <a:off x="18029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3" name="Google Shape;37223;p24"/>
            <p:cNvSpPr/>
            <p:nvPr/>
          </p:nvSpPr>
          <p:spPr>
            <a:xfrm>
              <a:off x="19044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4" name="Google Shape;37224;p24"/>
            <p:cNvSpPr/>
            <p:nvPr/>
          </p:nvSpPr>
          <p:spPr>
            <a:xfrm>
              <a:off x="20062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5" name="Google Shape;37225;p24"/>
            <p:cNvSpPr/>
            <p:nvPr/>
          </p:nvSpPr>
          <p:spPr>
            <a:xfrm>
              <a:off x="210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6" name="Google Shape;37226;p24"/>
            <p:cNvSpPr/>
            <p:nvPr/>
          </p:nvSpPr>
          <p:spPr>
            <a:xfrm>
              <a:off x="220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7" name="Google Shape;37227;p24"/>
            <p:cNvSpPr/>
            <p:nvPr/>
          </p:nvSpPr>
          <p:spPr>
            <a:xfrm>
              <a:off x="23110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8" name="Google Shape;37228;p24"/>
            <p:cNvSpPr/>
            <p:nvPr/>
          </p:nvSpPr>
          <p:spPr>
            <a:xfrm>
              <a:off x="241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9" name="Google Shape;37229;p24"/>
            <p:cNvSpPr/>
            <p:nvPr/>
          </p:nvSpPr>
          <p:spPr>
            <a:xfrm>
              <a:off x="251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0" name="Google Shape;37230;p24"/>
            <p:cNvSpPr/>
            <p:nvPr/>
          </p:nvSpPr>
          <p:spPr>
            <a:xfrm>
              <a:off x="261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1" name="Google Shape;37231;p24"/>
            <p:cNvSpPr/>
            <p:nvPr/>
          </p:nvSpPr>
          <p:spPr>
            <a:xfrm>
              <a:off x="271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2" name="Google Shape;37232;p24"/>
            <p:cNvSpPr/>
            <p:nvPr/>
          </p:nvSpPr>
          <p:spPr>
            <a:xfrm>
              <a:off x="281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3" name="Google Shape;37233;p24"/>
            <p:cNvSpPr/>
            <p:nvPr/>
          </p:nvSpPr>
          <p:spPr>
            <a:xfrm>
              <a:off x="292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4" name="Google Shape;37234;p24"/>
            <p:cNvSpPr/>
            <p:nvPr/>
          </p:nvSpPr>
          <p:spPr>
            <a:xfrm>
              <a:off x="302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5" name="Google Shape;37235;p24"/>
            <p:cNvSpPr/>
            <p:nvPr/>
          </p:nvSpPr>
          <p:spPr>
            <a:xfrm>
              <a:off x="312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6" name="Google Shape;37236;p24"/>
            <p:cNvSpPr/>
            <p:nvPr/>
          </p:nvSpPr>
          <p:spPr>
            <a:xfrm>
              <a:off x="322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7" name="Google Shape;37237;p24"/>
            <p:cNvSpPr/>
            <p:nvPr/>
          </p:nvSpPr>
          <p:spPr>
            <a:xfrm>
              <a:off x="33266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8" name="Google Shape;37238;p24"/>
            <p:cNvSpPr/>
            <p:nvPr/>
          </p:nvSpPr>
          <p:spPr>
            <a:xfrm>
              <a:off x="342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9" name="Google Shape;37239;p24"/>
            <p:cNvSpPr/>
            <p:nvPr/>
          </p:nvSpPr>
          <p:spPr>
            <a:xfrm>
              <a:off x="352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0" name="Google Shape;37240;p24"/>
            <p:cNvSpPr/>
            <p:nvPr/>
          </p:nvSpPr>
          <p:spPr>
            <a:xfrm>
              <a:off x="363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1" name="Google Shape;37241;p24"/>
            <p:cNvSpPr/>
            <p:nvPr/>
          </p:nvSpPr>
          <p:spPr>
            <a:xfrm>
              <a:off x="373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2" name="Google Shape;37242;p24"/>
            <p:cNvSpPr/>
            <p:nvPr/>
          </p:nvSpPr>
          <p:spPr>
            <a:xfrm>
              <a:off x="3834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3" name="Google Shape;37243;p24"/>
            <p:cNvSpPr/>
            <p:nvPr/>
          </p:nvSpPr>
          <p:spPr>
            <a:xfrm>
              <a:off x="393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4" name="Google Shape;37244;p24"/>
            <p:cNvSpPr/>
            <p:nvPr/>
          </p:nvSpPr>
          <p:spPr>
            <a:xfrm>
              <a:off x="403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5" name="Google Shape;37245;p24"/>
            <p:cNvSpPr/>
            <p:nvPr/>
          </p:nvSpPr>
          <p:spPr>
            <a:xfrm>
              <a:off x="413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6" name="Google Shape;37246;p24"/>
            <p:cNvSpPr/>
            <p:nvPr/>
          </p:nvSpPr>
          <p:spPr>
            <a:xfrm>
              <a:off x="42407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7" name="Google Shape;37247;p24"/>
            <p:cNvSpPr/>
            <p:nvPr/>
          </p:nvSpPr>
          <p:spPr>
            <a:xfrm>
              <a:off x="434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8" name="Google Shape;37248;p24"/>
            <p:cNvSpPr/>
            <p:nvPr/>
          </p:nvSpPr>
          <p:spPr>
            <a:xfrm>
              <a:off x="444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9" name="Google Shape;37249;p24"/>
            <p:cNvSpPr/>
            <p:nvPr/>
          </p:nvSpPr>
          <p:spPr>
            <a:xfrm>
              <a:off x="45455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0" name="Google Shape;37250;p24"/>
            <p:cNvSpPr/>
            <p:nvPr/>
          </p:nvSpPr>
          <p:spPr>
            <a:xfrm>
              <a:off x="464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1" name="Google Shape;37251;p24"/>
            <p:cNvSpPr/>
            <p:nvPr/>
          </p:nvSpPr>
          <p:spPr>
            <a:xfrm>
              <a:off x="474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2" name="Google Shape;37252;p24"/>
            <p:cNvSpPr/>
            <p:nvPr/>
          </p:nvSpPr>
          <p:spPr>
            <a:xfrm>
              <a:off x="485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3" name="Google Shape;37253;p24"/>
            <p:cNvSpPr/>
            <p:nvPr/>
          </p:nvSpPr>
          <p:spPr>
            <a:xfrm>
              <a:off x="495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4" name="Google Shape;37254;p24"/>
            <p:cNvSpPr/>
            <p:nvPr/>
          </p:nvSpPr>
          <p:spPr>
            <a:xfrm>
              <a:off x="505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5" name="Google Shape;37255;p24"/>
            <p:cNvSpPr/>
            <p:nvPr/>
          </p:nvSpPr>
          <p:spPr>
            <a:xfrm>
              <a:off x="515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6" name="Google Shape;37256;p24"/>
            <p:cNvSpPr/>
            <p:nvPr/>
          </p:nvSpPr>
          <p:spPr>
            <a:xfrm>
              <a:off x="52566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7" name="Google Shape;37257;p24"/>
            <p:cNvSpPr/>
            <p:nvPr/>
          </p:nvSpPr>
          <p:spPr>
            <a:xfrm>
              <a:off x="535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8" name="Google Shape;37258;p24"/>
            <p:cNvSpPr/>
            <p:nvPr/>
          </p:nvSpPr>
          <p:spPr>
            <a:xfrm>
              <a:off x="545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9" name="Google Shape;37259;p24"/>
            <p:cNvSpPr/>
            <p:nvPr/>
          </p:nvSpPr>
          <p:spPr>
            <a:xfrm>
              <a:off x="556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0" name="Google Shape;37260;p24"/>
            <p:cNvSpPr/>
            <p:nvPr/>
          </p:nvSpPr>
          <p:spPr>
            <a:xfrm>
              <a:off x="566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1" name="Google Shape;37261;p24"/>
            <p:cNvSpPr/>
            <p:nvPr/>
          </p:nvSpPr>
          <p:spPr>
            <a:xfrm>
              <a:off x="57644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2" name="Google Shape;37262;p24"/>
            <p:cNvSpPr/>
            <p:nvPr/>
          </p:nvSpPr>
          <p:spPr>
            <a:xfrm>
              <a:off x="586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3" name="Google Shape;37263;p24"/>
            <p:cNvSpPr/>
            <p:nvPr/>
          </p:nvSpPr>
          <p:spPr>
            <a:xfrm>
              <a:off x="596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4" name="Google Shape;37264;p24"/>
            <p:cNvSpPr/>
            <p:nvPr/>
          </p:nvSpPr>
          <p:spPr>
            <a:xfrm>
              <a:off x="606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5" name="Google Shape;37265;p24"/>
            <p:cNvSpPr/>
            <p:nvPr/>
          </p:nvSpPr>
          <p:spPr>
            <a:xfrm>
              <a:off x="61710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6" name="Google Shape;37266;p24"/>
            <p:cNvSpPr/>
            <p:nvPr/>
          </p:nvSpPr>
          <p:spPr>
            <a:xfrm>
              <a:off x="627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7" name="Google Shape;37267;p24"/>
            <p:cNvSpPr/>
            <p:nvPr/>
          </p:nvSpPr>
          <p:spPr>
            <a:xfrm>
              <a:off x="637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8" name="Google Shape;37268;p24"/>
            <p:cNvSpPr/>
            <p:nvPr/>
          </p:nvSpPr>
          <p:spPr>
            <a:xfrm>
              <a:off x="64755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9" name="Google Shape;37269;p24"/>
            <p:cNvSpPr/>
            <p:nvPr/>
          </p:nvSpPr>
          <p:spPr>
            <a:xfrm>
              <a:off x="657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0" name="Google Shape;37270;p24"/>
            <p:cNvSpPr/>
            <p:nvPr/>
          </p:nvSpPr>
          <p:spPr>
            <a:xfrm>
              <a:off x="667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1" name="Google Shape;37271;p24"/>
            <p:cNvSpPr/>
            <p:nvPr/>
          </p:nvSpPr>
          <p:spPr>
            <a:xfrm>
              <a:off x="678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2" name="Google Shape;37272;p24"/>
            <p:cNvSpPr/>
            <p:nvPr/>
          </p:nvSpPr>
          <p:spPr>
            <a:xfrm>
              <a:off x="6881800" y="1511025"/>
              <a:ext cx="52700" cy="52725"/>
            </a:xfrm>
            <a:custGeom>
              <a:avLst/>
              <a:gdLst/>
              <a:ahLst/>
              <a:cxnLst/>
              <a:rect l="l" t="t" r="r" b="b"/>
              <a:pathLst>
                <a:path w="2108" h="2109"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3" name="Google Shape;37273;p24"/>
            <p:cNvSpPr/>
            <p:nvPr/>
          </p:nvSpPr>
          <p:spPr>
            <a:xfrm>
              <a:off x="698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4" name="Google Shape;37274;p24"/>
            <p:cNvSpPr/>
            <p:nvPr/>
          </p:nvSpPr>
          <p:spPr>
            <a:xfrm>
              <a:off x="708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5" name="Google Shape;37275;p24"/>
            <p:cNvSpPr/>
            <p:nvPr/>
          </p:nvSpPr>
          <p:spPr>
            <a:xfrm>
              <a:off x="7186600" y="1511025"/>
              <a:ext cx="52400" cy="52725"/>
            </a:xfrm>
            <a:custGeom>
              <a:avLst/>
              <a:gdLst/>
              <a:ahLst/>
              <a:cxnLst/>
              <a:rect l="l" t="t" r="r" b="b"/>
              <a:pathLst>
                <a:path w="2096" h="2109"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6" name="Google Shape;37276;p24"/>
            <p:cNvSpPr/>
            <p:nvPr/>
          </p:nvSpPr>
          <p:spPr>
            <a:xfrm>
              <a:off x="728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7" name="Google Shape;37277;p24"/>
            <p:cNvSpPr/>
            <p:nvPr/>
          </p:nvSpPr>
          <p:spPr>
            <a:xfrm>
              <a:off x="27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7" y="1620"/>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8" name="Google Shape;37278;p24"/>
            <p:cNvSpPr/>
            <p:nvPr/>
          </p:nvSpPr>
          <p:spPr>
            <a:xfrm>
              <a:off x="3807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9" name="Google Shape;37279;p24"/>
            <p:cNvSpPr/>
            <p:nvPr/>
          </p:nvSpPr>
          <p:spPr>
            <a:xfrm>
              <a:off x="4825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0" name="Google Shape;37280;p24"/>
            <p:cNvSpPr/>
            <p:nvPr/>
          </p:nvSpPr>
          <p:spPr>
            <a:xfrm>
              <a:off x="58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1" name="Google Shape;37281;p24"/>
            <p:cNvSpPr/>
            <p:nvPr/>
          </p:nvSpPr>
          <p:spPr>
            <a:xfrm>
              <a:off x="68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2" name="Google Shape;37282;p24"/>
            <p:cNvSpPr/>
            <p:nvPr/>
          </p:nvSpPr>
          <p:spPr>
            <a:xfrm>
              <a:off x="7873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3" name="Google Shape;37283;p24"/>
            <p:cNvSpPr/>
            <p:nvPr/>
          </p:nvSpPr>
          <p:spPr>
            <a:xfrm>
              <a:off x="8888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4" name="Google Shape;37284;p24"/>
            <p:cNvSpPr/>
            <p:nvPr/>
          </p:nvSpPr>
          <p:spPr>
            <a:xfrm>
              <a:off x="99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5" name="Google Shape;37285;p24"/>
            <p:cNvSpPr/>
            <p:nvPr/>
          </p:nvSpPr>
          <p:spPr>
            <a:xfrm>
              <a:off x="10918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6" name="Google Shape;37286;p24"/>
            <p:cNvSpPr/>
            <p:nvPr/>
          </p:nvSpPr>
          <p:spPr>
            <a:xfrm>
              <a:off x="11936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7" name="Google Shape;37287;p24"/>
            <p:cNvSpPr/>
            <p:nvPr/>
          </p:nvSpPr>
          <p:spPr>
            <a:xfrm>
              <a:off x="12951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8" name="Google Shape;37288;p24"/>
            <p:cNvSpPr/>
            <p:nvPr/>
          </p:nvSpPr>
          <p:spPr>
            <a:xfrm>
              <a:off x="13966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9" name="Google Shape;37289;p24"/>
            <p:cNvSpPr/>
            <p:nvPr/>
          </p:nvSpPr>
          <p:spPr>
            <a:xfrm>
              <a:off x="1498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0" name="Google Shape;37290;p24"/>
            <p:cNvSpPr/>
            <p:nvPr/>
          </p:nvSpPr>
          <p:spPr>
            <a:xfrm>
              <a:off x="15999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1" name="Google Shape;37291;p24"/>
            <p:cNvSpPr/>
            <p:nvPr/>
          </p:nvSpPr>
          <p:spPr>
            <a:xfrm>
              <a:off x="1701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2" name="Google Shape;37292;p24"/>
            <p:cNvSpPr/>
            <p:nvPr/>
          </p:nvSpPr>
          <p:spPr>
            <a:xfrm>
              <a:off x="18029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3" name="Google Shape;37293;p24"/>
            <p:cNvSpPr/>
            <p:nvPr/>
          </p:nvSpPr>
          <p:spPr>
            <a:xfrm>
              <a:off x="19044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4" name="Google Shape;37294;p24"/>
            <p:cNvSpPr/>
            <p:nvPr/>
          </p:nvSpPr>
          <p:spPr>
            <a:xfrm>
              <a:off x="20062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5" name="Google Shape;37295;p24"/>
            <p:cNvSpPr/>
            <p:nvPr/>
          </p:nvSpPr>
          <p:spPr>
            <a:xfrm>
              <a:off x="210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6" name="Google Shape;37296;p24"/>
            <p:cNvSpPr/>
            <p:nvPr/>
          </p:nvSpPr>
          <p:spPr>
            <a:xfrm>
              <a:off x="220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7" name="Google Shape;37297;p24"/>
            <p:cNvSpPr/>
            <p:nvPr/>
          </p:nvSpPr>
          <p:spPr>
            <a:xfrm>
              <a:off x="23110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8" name="Google Shape;37298;p24"/>
            <p:cNvSpPr/>
            <p:nvPr/>
          </p:nvSpPr>
          <p:spPr>
            <a:xfrm>
              <a:off x="241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9" name="Google Shape;37299;p24"/>
            <p:cNvSpPr/>
            <p:nvPr/>
          </p:nvSpPr>
          <p:spPr>
            <a:xfrm>
              <a:off x="251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0" name="Google Shape;37300;p24"/>
            <p:cNvSpPr/>
            <p:nvPr/>
          </p:nvSpPr>
          <p:spPr>
            <a:xfrm>
              <a:off x="261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1" name="Google Shape;37301;p24"/>
            <p:cNvSpPr/>
            <p:nvPr/>
          </p:nvSpPr>
          <p:spPr>
            <a:xfrm>
              <a:off x="271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2" name="Google Shape;37302;p24"/>
            <p:cNvSpPr/>
            <p:nvPr/>
          </p:nvSpPr>
          <p:spPr>
            <a:xfrm>
              <a:off x="281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3" name="Google Shape;37303;p24"/>
            <p:cNvSpPr/>
            <p:nvPr/>
          </p:nvSpPr>
          <p:spPr>
            <a:xfrm>
              <a:off x="292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4" name="Google Shape;37304;p24"/>
            <p:cNvSpPr/>
            <p:nvPr/>
          </p:nvSpPr>
          <p:spPr>
            <a:xfrm>
              <a:off x="302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5" name="Google Shape;37305;p24"/>
            <p:cNvSpPr/>
            <p:nvPr/>
          </p:nvSpPr>
          <p:spPr>
            <a:xfrm>
              <a:off x="312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6" name="Google Shape;37306;p24"/>
            <p:cNvSpPr/>
            <p:nvPr/>
          </p:nvSpPr>
          <p:spPr>
            <a:xfrm>
              <a:off x="322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7" name="Google Shape;37307;p24"/>
            <p:cNvSpPr/>
            <p:nvPr/>
          </p:nvSpPr>
          <p:spPr>
            <a:xfrm>
              <a:off x="33266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8" name="Google Shape;37308;p24"/>
            <p:cNvSpPr/>
            <p:nvPr/>
          </p:nvSpPr>
          <p:spPr>
            <a:xfrm>
              <a:off x="342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9" name="Google Shape;37309;p24"/>
            <p:cNvSpPr/>
            <p:nvPr/>
          </p:nvSpPr>
          <p:spPr>
            <a:xfrm>
              <a:off x="352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0" name="Google Shape;37310;p24"/>
            <p:cNvSpPr/>
            <p:nvPr/>
          </p:nvSpPr>
          <p:spPr>
            <a:xfrm>
              <a:off x="363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1" name="Google Shape;37311;p24"/>
            <p:cNvSpPr/>
            <p:nvPr/>
          </p:nvSpPr>
          <p:spPr>
            <a:xfrm>
              <a:off x="373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2" name="Google Shape;37312;p24"/>
            <p:cNvSpPr/>
            <p:nvPr/>
          </p:nvSpPr>
          <p:spPr>
            <a:xfrm>
              <a:off x="3834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3" name="Google Shape;37313;p24"/>
            <p:cNvSpPr/>
            <p:nvPr/>
          </p:nvSpPr>
          <p:spPr>
            <a:xfrm>
              <a:off x="393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4" name="Google Shape;37314;p24"/>
            <p:cNvSpPr/>
            <p:nvPr/>
          </p:nvSpPr>
          <p:spPr>
            <a:xfrm>
              <a:off x="403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5" name="Google Shape;37315;p24"/>
            <p:cNvSpPr/>
            <p:nvPr/>
          </p:nvSpPr>
          <p:spPr>
            <a:xfrm>
              <a:off x="413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6" name="Google Shape;37316;p24"/>
            <p:cNvSpPr/>
            <p:nvPr/>
          </p:nvSpPr>
          <p:spPr>
            <a:xfrm>
              <a:off x="42407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7" name="Google Shape;37317;p24"/>
            <p:cNvSpPr/>
            <p:nvPr/>
          </p:nvSpPr>
          <p:spPr>
            <a:xfrm>
              <a:off x="434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8" name="Google Shape;37318;p24"/>
            <p:cNvSpPr/>
            <p:nvPr/>
          </p:nvSpPr>
          <p:spPr>
            <a:xfrm>
              <a:off x="444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9" name="Google Shape;37319;p24"/>
            <p:cNvSpPr/>
            <p:nvPr/>
          </p:nvSpPr>
          <p:spPr>
            <a:xfrm>
              <a:off x="45455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0" name="Google Shape;37320;p24"/>
            <p:cNvSpPr/>
            <p:nvPr/>
          </p:nvSpPr>
          <p:spPr>
            <a:xfrm>
              <a:off x="464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1" name="Google Shape;37321;p24"/>
            <p:cNvSpPr/>
            <p:nvPr/>
          </p:nvSpPr>
          <p:spPr>
            <a:xfrm>
              <a:off x="474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2" name="Google Shape;37322;p24"/>
            <p:cNvSpPr/>
            <p:nvPr/>
          </p:nvSpPr>
          <p:spPr>
            <a:xfrm>
              <a:off x="485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3" name="Google Shape;37323;p24"/>
            <p:cNvSpPr/>
            <p:nvPr/>
          </p:nvSpPr>
          <p:spPr>
            <a:xfrm>
              <a:off x="495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4" name="Google Shape;37324;p24"/>
            <p:cNvSpPr/>
            <p:nvPr/>
          </p:nvSpPr>
          <p:spPr>
            <a:xfrm>
              <a:off x="505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5" name="Google Shape;37325;p24"/>
            <p:cNvSpPr/>
            <p:nvPr/>
          </p:nvSpPr>
          <p:spPr>
            <a:xfrm>
              <a:off x="515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6" name="Google Shape;37326;p24"/>
            <p:cNvSpPr/>
            <p:nvPr/>
          </p:nvSpPr>
          <p:spPr>
            <a:xfrm>
              <a:off x="52566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7" name="Google Shape;37327;p24"/>
            <p:cNvSpPr/>
            <p:nvPr/>
          </p:nvSpPr>
          <p:spPr>
            <a:xfrm>
              <a:off x="535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8" name="Google Shape;37328;p24"/>
            <p:cNvSpPr/>
            <p:nvPr/>
          </p:nvSpPr>
          <p:spPr>
            <a:xfrm>
              <a:off x="545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9" name="Google Shape;37329;p24"/>
            <p:cNvSpPr/>
            <p:nvPr/>
          </p:nvSpPr>
          <p:spPr>
            <a:xfrm>
              <a:off x="556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0" name="Google Shape;37330;p24"/>
            <p:cNvSpPr/>
            <p:nvPr/>
          </p:nvSpPr>
          <p:spPr>
            <a:xfrm>
              <a:off x="566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1" name="Google Shape;37331;p24"/>
            <p:cNvSpPr/>
            <p:nvPr/>
          </p:nvSpPr>
          <p:spPr>
            <a:xfrm>
              <a:off x="57644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2" name="Google Shape;37332;p24"/>
            <p:cNvSpPr/>
            <p:nvPr/>
          </p:nvSpPr>
          <p:spPr>
            <a:xfrm>
              <a:off x="586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3" name="Google Shape;37333;p24"/>
            <p:cNvSpPr/>
            <p:nvPr/>
          </p:nvSpPr>
          <p:spPr>
            <a:xfrm>
              <a:off x="596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4" name="Google Shape;37334;p24"/>
            <p:cNvSpPr/>
            <p:nvPr/>
          </p:nvSpPr>
          <p:spPr>
            <a:xfrm>
              <a:off x="606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5" name="Google Shape;37335;p24"/>
            <p:cNvSpPr/>
            <p:nvPr/>
          </p:nvSpPr>
          <p:spPr>
            <a:xfrm>
              <a:off x="61710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6" name="Google Shape;37336;p24"/>
            <p:cNvSpPr/>
            <p:nvPr/>
          </p:nvSpPr>
          <p:spPr>
            <a:xfrm>
              <a:off x="627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7" name="Google Shape;37337;p24"/>
            <p:cNvSpPr/>
            <p:nvPr/>
          </p:nvSpPr>
          <p:spPr>
            <a:xfrm>
              <a:off x="637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8" name="Google Shape;37338;p24"/>
            <p:cNvSpPr/>
            <p:nvPr/>
          </p:nvSpPr>
          <p:spPr>
            <a:xfrm>
              <a:off x="64755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9" name="Google Shape;37339;p24"/>
            <p:cNvSpPr/>
            <p:nvPr/>
          </p:nvSpPr>
          <p:spPr>
            <a:xfrm>
              <a:off x="657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0" name="Google Shape;37340;p24"/>
            <p:cNvSpPr/>
            <p:nvPr/>
          </p:nvSpPr>
          <p:spPr>
            <a:xfrm>
              <a:off x="667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1" name="Google Shape;37341;p24"/>
            <p:cNvSpPr/>
            <p:nvPr/>
          </p:nvSpPr>
          <p:spPr>
            <a:xfrm>
              <a:off x="678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2" name="Google Shape;37342;p24"/>
            <p:cNvSpPr/>
            <p:nvPr/>
          </p:nvSpPr>
          <p:spPr>
            <a:xfrm>
              <a:off x="6881800" y="1666400"/>
              <a:ext cx="52700" cy="52425"/>
            </a:xfrm>
            <a:custGeom>
              <a:avLst/>
              <a:gdLst/>
              <a:ahLst/>
              <a:cxnLst/>
              <a:rect l="l" t="t" r="r" b="b"/>
              <a:pathLst>
                <a:path w="2108" h="2097" extrusionOk="0">
                  <a:moveTo>
                    <a:pt x="1060" y="1"/>
                  </a:moveTo>
                  <a:cubicBezTo>
                    <a:pt x="477" y="1"/>
                    <a:pt x="1" y="465"/>
                    <a:pt x="1" y="1048"/>
                  </a:cubicBezTo>
                  <a:cubicBezTo>
                    <a:pt x="1"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3" name="Google Shape;37343;p24"/>
            <p:cNvSpPr/>
            <p:nvPr/>
          </p:nvSpPr>
          <p:spPr>
            <a:xfrm>
              <a:off x="698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4" name="Google Shape;37344;p24"/>
            <p:cNvSpPr/>
            <p:nvPr/>
          </p:nvSpPr>
          <p:spPr>
            <a:xfrm>
              <a:off x="708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5" name="Google Shape;37345;p24"/>
            <p:cNvSpPr/>
            <p:nvPr/>
          </p:nvSpPr>
          <p:spPr>
            <a:xfrm>
              <a:off x="7186600" y="1666400"/>
              <a:ext cx="52400" cy="52425"/>
            </a:xfrm>
            <a:custGeom>
              <a:avLst/>
              <a:gdLst/>
              <a:ahLst/>
              <a:cxnLst/>
              <a:rect l="l" t="t" r="r" b="b"/>
              <a:pathLst>
                <a:path w="2096" h="2097" extrusionOk="0">
                  <a:moveTo>
                    <a:pt x="1048" y="1"/>
                  </a:moveTo>
                  <a:cubicBezTo>
                    <a:pt x="477" y="1"/>
                    <a:pt x="1" y="465"/>
                    <a:pt x="1" y="1048"/>
                  </a:cubicBezTo>
                  <a:cubicBezTo>
                    <a:pt x="1"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6" name="Google Shape;37346;p24"/>
            <p:cNvSpPr/>
            <p:nvPr/>
          </p:nvSpPr>
          <p:spPr>
            <a:xfrm>
              <a:off x="728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7" name="Google Shape;37347;p24"/>
            <p:cNvSpPr/>
            <p:nvPr/>
          </p:nvSpPr>
          <p:spPr>
            <a:xfrm>
              <a:off x="27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7" y="1632"/>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8" name="Google Shape;37348;p24"/>
            <p:cNvSpPr/>
            <p:nvPr/>
          </p:nvSpPr>
          <p:spPr>
            <a:xfrm>
              <a:off x="3807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9" name="Google Shape;37349;p24"/>
            <p:cNvSpPr/>
            <p:nvPr/>
          </p:nvSpPr>
          <p:spPr>
            <a:xfrm>
              <a:off x="4825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0" name="Google Shape;37350;p24"/>
            <p:cNvSpPr/>
            <p:nvPr/>
          </p:nvSpPr>
          <p:spPr>
            <a:xfrm>
              <a:off x="58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1" name="Google Shape;37351;p24"/>
            <p:cNvSpPr/>
            <p:nvPr/>
          </p:nvSpPr>
          <p:spPr>
            <a:xfrm>
              <a:off x="68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2" name="Google Shape;37352;p24"/>
            <p:cNvSpPr/>
            <p:nvPr/>
          </p:nvSpPr>
          <p:spPr>
            <a:xfrm>
              <a:off x="7873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3" name="Google Shape;37353;p24"/>
            <p:cNvSpPr/>
            <p:nvPr/>
          </p:nvSpPr>
          <p:spPr>
            <a:xfrm>
              <a:off x="8888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4" name="Google Shape;37354;p24"/>
            <p:cNvSpPr/>
            <p:nvPr/>
          </p:nvSpPr>
          <p:spPr>
            <a:xfrm>
              <a:off x="99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5" name="Google Shape;37355;p24"/>
            <p:cNvSpPr/>
            <p:nvPr/>
          </p:nvSpPr>
          <p:spPr>
            <a:xfrm>
              <a:off x="10918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6" name="Google Shape;37356;p24"/>
            <p:cNvSpPr/>
            <p:nvPr/>
          </p:nvSpPr>
          <p:spPr>
            <a:xfrm>
              <a:off x="11936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7" name="Google Shape;37357;p24"/>
            <p:cNvSpPr/>
            <p:nvPr/>
          </p:nvSpPr>
          <p:spPr>
            <a:xfrm>
              <a:off x="12951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8" name="Google Shape;37358;p24"/>
            <p:cNvSpPr/>
            <p:nvPr/>
          </p:nvSpPr>
          <p:spPr>
            <a:xfrm>
              <a:off x="13966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9" name="Google Shape;37359;p24"/>
            <p:cNvSpPr/>
            <p:nvPr/>
          </p:nvSpPr>
          <p:spPr>
            <a:xfrm>
              <a:off x="1498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0" name="Google Shape;37360;p24"/>
            <p:cNvSpPr/>
            <p:nvPr/>
          </p:nvSpPr>
          <p:spPr>
            <a:xfrm>
              <a:off x="15999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1" name="Google Shape;37361;p24"/>
            <p:cNvSpPr/>
            <p:nvPr/>
          </p:nvSpPr>
          <p:spPr>
            <a:xfrm>
              <a:off x="1701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2" name="Google Shape;37362;p24"/>
            <p:cNvSpPr/>
            <p:nvPr/>
          </p:nvSpPr>
          <p:spPr>
            <a:xfrm>
              <a:off x="18029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3" name="Google Shape;37363;p24"/>
            <p:cNvSpPr/>
            <p:nvPr/>
          </p:nvSpPr>
          <p:spPr>
            <a:xfrm>
              <a:off x="19044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4" name="Google Shape;37364;p24"/>
            <p:cNvSpPr/>
            <p:nvPr/>
          </p:nvSpPr>
          <p:spPr>
            <a:xfrm>
              <a:off x="20062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5" name="Google Shape;37365;p24"/>
            <p:cNvSpPr/>
            <p:nvPr/>
          </p:nvSpPr>
          <p:spPr>
            <a:xfrm>
              <a:off x="210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6" name="Google Shape;37366;p24"/>
            <p:cNvSpPr/>
            <p:nvPr/>
          </p:nvSpPr>
          <p:spPr>
            <a:xfrm>
              <a:off x="220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7" name="Google Shape;37367;p24"/>
            <p:cNvSpPr/>
            <p:nvPr/>
          </p:nvSpPr>
          <p:spPr>
            <a:xfrm>
              <a:off x="23110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8" name="Google Shape;37368;p24"/>
            <p:cNvSpPr/>
            <p:nvPr/>
          </p:nvSpPr>
          <p:spPr>
            <a:xfrm>
              <a:off x="241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9" name="Google Shape;37369;p24"/>
            <p:cNvSpPr/>
            <p:nvPr/>
          </p:nvSpPr>
          <p:spPr>
            <a:xfrm>
              <a:off x="251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0" name="Google Shape;37370;p24"/>
            <p:cNvSpPr/>
            <p:nvPr/>
          </p:nvSpPr>
          <p:spPr>
            <a:xfrm>
              <a:off x="261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1" name="Google Shape;37371;p24"/>
            <p:cNvSpPr/>
            <p:nvPr/>
          </p:nvSpPr>
          <p:spPr>
            <a:xfrm>
              <a:off x="271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2" name="Google Shape;37372;p24"/>
            <p:cNvSpPr/>
            <p:nvPr/>
          </p:nvSpPr>
          <p:spPr>
            <a:xfrm>
              <a:off x="281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3" name="Google Shape;37373;p24"/>
            <p:cNvSpPr/>
            <p:nvPr/>
          </p:nvSpPr>
          <p:spPr>
            <a:xfrm>
              <a:off x="292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4" name="Google Shape;37374;p24"/>
            <p:cNvSpPr/>
            <p:nvPr/>
          </p:nvSpPr>
          <p:spPr>
            <a:xfrm>
              <a:off x="302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5" name="Google Shape;37375;p24"/>
            <p:cNvSpPr/>
            <p:nvPr/>
          </p:nvSpPr>
          <p:spPr>
            <a:xfrm>
              <a:off x="312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6" name="Google Shape;37376;p24"/>
            <p:cNvSpPr/>
            <p:nvPr/>
          </p:nvSpPr>
          <p:spPr>
            <a:xfrm>
              <a:off x="322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7" name="Google Shape;37377;p24"/>
            <p:cNvSpPr/>
            <p:nvPr/>
          </p:nvSpPr>
          <p:spPr>
            <a:xfrm>
              <a:off x="33266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8" name="Google Shape;37378;p24"/>
            <p:cNvSpPr/>
            <p:nvPr/>
          </p:nvSpPr>
          <p:spPr>
            <a:xfrm>
              <a:off x="342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9" name="Google Shape;37379;p24"/>
            <p:cNvSpPr/>
            <p:nvPr/>
          </p:nvSpPr>
          <p:spPr>
            <a:xfrm>
              <a:off x="352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0" name="Google Shape;37380;p24"/>
            <p:cNvSpPr/>
            <p:nvPr/>
          </p:nvSpPr>
          <p:spPr>
            <a:xfrm>
              <a:off x="363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1" name="Google Shape;37381;p24"/>
            <p:cNvSpPr/>
            <p:nvPr/>
          </p:nvSpPr>
          <p:spPr>
            <a:xfrm>
              <a:off x="373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2" name="Google Shape;37382;p24"/>
            <p:cNvSpPr/>
            <p:nvPr/>
          </p:nvSpPr>
          <p:spPr>
            <a:xfrm>
              <a:off x="3834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3" name="Google Shape;37383;p24"/>
            <p:cNvSpPr/>
            <p:nvPr/>
          </p:nvSpPr>
          <p:spPr>
            <a:xfrm>
              <a:off x="393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4" name="Google Shape;37384;p24"/>
            <p:cNvSpPr/>
            <p:nvPr/>
          </p:nvSpPr>
          <p:spPr>
            <a:xfrm>
              <a:off x="403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5" name="Google Shape;37385;p24"/>
            <p:cNvSpPr/>
            <p:nvPr/>
          </p:nvSpPr>
          <p:spPr>
            <a:xfrm>
              <a:off x="413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6" name="Google Shape;37386;p24"/>
            <p:cNvSpPr/>
            <p:nvPr/>
          </p:nvSpPr>
          <p:spPr>
            <a:xfrm>
              <a:off x="42407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7" name="Google Shape;37387;p24"/>
            <p:cNvSpPr/>
            <p:nvPr/>
          </p:nvSpPr>
          <p:spPr>
            <a:xfrm>
              <a:off x="434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8" name="Google Shape;37388;p24"/>
            <p:cNvSpPr/>
            <p:nvPr/>
          </p:nvSpPr>
          <p:spPr>
            <a:xfrm>
              <a:off x="444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9" name="Google Shape;37389;p24"/>
            <p:cNvSpPr/>
            <p:nvPr/>
          </p:nvSpPr>
          <p:spPr>
            <a:xfrm>
              <a:off x="45455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0" name="Google Shape;37390;p24"/>
            <p:cNvSpPr/>
            <p:nvPr/>
          </p:nvSpPr>
          <p:spPr>
            <a:xfrm>
              <a:off x="464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1" name="Google Shape;37391;p24"/>
            <p:cNvSpPr/>
            <p:nvPr/>
          </p:nvSpPr>
          <p:spPr>
            <a:xfrm>
              <a:off x="474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2" name="Google Shape;37392;p24"/>
            <p:cNvSpPr/>
            <p:nvPr/>
          </p:nvSpPr>
          <p:spPr>
            <a:xfrm>
              <a:off x="485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3" name="Google Shape;37393;p24"/>
            <p:cNvSpPr/>
            <p:nvPr/>
          </p:nvSpPr>
          <p:spPr>
            <a:xfrm>
              <a:off x="495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4" name="Google Shape;37394;p24"/>
            <p:cNvSpPr/>
            <p:nvPr/>
          </p:nvSpPr>
          <p:spPr>
            <a:xfrm>
              <a:off x="505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5" name="Google Shape;37395;p24"/>
            <p:cNvSpPr/>
            <p:nvPr/>
          </p:nvSpPr>
          <p:spPr>
            <a:xfrm>
              <a:off x="515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6" name="Google Shape;37396;p24"/>
            <p:cNvSpPr/>
            <p:nvPr/>
          </p:nvSpPr>
          <p:spPr>
            <a:xfrm>
              <a:off x="52566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7" name="Google Shape;37397;p24"/>
            <p:cNvSpPr/>
            <p:nvPr/>
          </p:nvSpPr>
          <p:spPr>
            <a:xfrm>
              <a:off x="535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8" name="Google Shape;37398;p24"/>
            <p:cNvSpPr/>
            <p:nvPr/>
          </p:nvSpPr>
          <p:spPr>
            <a:xfrm>
              <a:off x="545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9" name="Google Shape;37399;p24"/>
            <p:cNvSpPr/>
            <p:nvPr/>
          </p:nvSpPr>
          <p:spPr>
            <a:xfrm>
              <a:off x="556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0" name="Google Shape;37400;p24"/>
            <p:cNvSpPr/>
            <p:nvPr/>
          </p:nvSpPr>
          <p:spPr>
            <a:xfrm>
              <a:off x="566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1" name="Google Shape;37401;p24"/>
            <p:cNvSpPr/>
            <p:nvPr/>
          </p:nvSpPr>
          <p:spPr>
            <a:xfrm>
              <a:off x="57644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2" name="Google Shape;37402;p24"/>
            <p:cNvSpPr/>
            <p:nvPr/>
          </p:nvSpPr>
          <p:spPr>
            <a:xfrm>
              <a:off x="586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3" name="Google Shape;37403;p24"/>
            <p:cNvSpPr/>
            <p:nvPr/>
          </p:nvSpPr>
          <p:spPr>
            <a:xfrm>
              <a:off x="596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4" name="Google Shape;37404;p24"/>
            <p:cNvSpPr/>
            <p:nvPr/>
          </p:nvSpPr>
          <p:spPr>
            <a:xfrm>
              <a:off x="606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5" name="Google Shape;37405;p24"/>
            <p:cNvSpPr/>
            <p:nvPr/>
          </p:nvSpPr>
          <p:spPr>
            <a:xfrm>
              <a:off x="61710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6" name="Google Shape;37406;p24"/>
            <p:cNvSpPr/>
            <p:nvPr/>
          </p:nvSpPr>
          <p:spPr>
            <a:xfrm>
              <a:off x="627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7" name="Google Shape;37407;p24"/>
            <p:cNvSpPr/>
            <p:nvPr/>
          </p:nvSpPr>
          <p:spPr>
            <a:xfrm>
              <a:off x="637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8" name="Google Shape;37408;p24"/>
            <p:cNvSpPr/>
            <p:nvPr/>
          </p:nvSpPr>
          <p:spPr>
            <a:xfrm>
              <a:off x="64755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9" name="Google Shape;37409;p24"/>
            <p:cNvSpPr/>
            <p:nvPr/>
          </p:nvSpPr>
          <p:spPr>
            <a:xfrm>
              <a:off x="657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0" name="Google Shape;37410;p24"/>
            <p:cNvSpPr/>
            <p:nvPr/>
          </p:nvSpPr>
          <p:spPr>
            <a:xfrm>
              <a:off x="667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1" name="Google Shape;37411;p24"/>
            <p:cNvSpPr/>
            <p:nvPr/>
          </p:nvSpPr>
          <p:spPr>
            <a:xfrm>
              <a:off x="678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2" name="Google Shape;37412;p24"/>
            <p:cNvSpPr/>
            <p:nvPr/>
          </p:nvSpPr>
          <p:spPr>
            <a:xfrm>
              <a:off x="6881800" y="1821475"/>
              <a:ext cx="52700" cy="52425"/>
            </a:xfrm>
            <a:custGeom>
              <a:avLst/>
              <a:gdLst/>
              <a:ahLst/>
              <a:cxnLst/>
              <a:rect l="l" t="t" r="r" b="b"/>
              <a:pathLst>
                <a:path w="2108" h="2097" extrusionOk="0">
                  <a:moveTo>
                    <a:pt x="1060" y="1"/>
                  </a:moveTo>
                  <a:cubicBezTo>
                    <a:pt x="477" y="1"/>
                    <a:pt x="1" y="465"/>
                    <a:pt x="1" y="1049"/>
                  </a:cubicBezTo>
                  <a:cubicBezTo>
                    <a:pt x="1"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3" name="Google Shape;37413;p24"/>
            <p:cNvSpPr/>
            <p:nvPr/>
          </p:nvSpPr>
          <p:spPr>
            <a:xfrm>
              <a:off x="698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4" name="Google Shape;37414;p24"/>
            <p:cNvSpPr/>
            <p:nvPr/>
          </p:nvSpPr>
          <p:spPr>
            <a:xfrm>
              <a:off x="708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5" name="Google Shape;37415;p24"/>
            <p:cNvSpPr/>
            <p:nvPr/>
          </p:nvSpPr>
          <p:spPr>
            <a:xfrm>
              <a:off x="7186600" y="1821475"/>
              <a:ext cx="52400" cy="52425"/>
            </a:xfrm>
            <a:custGeom>
              <a:avLst/>
              <a:gdLst/>
              <a:ahLst/>
              <a:cxnLst/>
              <a:rect l="l" t="t" r="r" b="b"/>
              <a:pathLst>
                <a:path w="2096" h="2097" extrusionOk="0">
                  <a:moveTo>
                    <a:pt x="1048" y="1"/>
                  </a:moveTo>
                  <a:cubicBezTo>
                    <a:pt x="477" y="1"/>
                    <a:pt x="1" y="465"/>
                    <a:pt x="1" y="1049"/>
                  </a:cubicBezTo>
                  <a:cubicBezTo>
                    <a:pt x="1"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6" name="Google Shape;37416;p24"/>
            <p:cNvSpPr/>
            <p:nvPr/>
          </p:nvSpPr>
          <p:spPr>
            <a:xfrm>
              <a:off x="728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7" name="Google Shape;37417;p24"/>
            <p:cNvSpPr/>
            <p:nvPr/>
          </p:nvSpPr>
          <p:spPr>
            <a:xfrm>
              <a:off x="27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7" y="1631"/>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8" name="Google Shape;37418;p24"/>
            <p:cNvSpPr/>
            <p:nvPr/>
          </p:nvSpPr>
          <p:spPr>
            <a:xfrm>
              <a:off x="3807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9" name="Google Shape;37419;p24"/>
            <p:cNvSpPr/>
            <p:nvPr/>
          </p:nvSpPr>
          <p:spPr>
            <a:xfrm>
              <a:off x="4825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0" name="Google Shape;37420;p24"/>
            <p:cNvSpPr/>
            <p:nvPr/>
          </p:nvSpPr>
          <p:spPr>
            <a:xfrm>
              <a:off x="58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1" name="Google Shape;37421;p24"/>
            <p:cNvSpPr/>
            <p:nvPr/>
          </p:nvSpPr>
          <p:spPr>
            <a:xfrm>
              <a:off x="68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2" name="Google Shape;37422;p24"/>
            <p:cNvSpPr/>
            <p:nvPr/>
          </p:nvSpPr>
          <p:spPr>
            <a:xfrm>
              <a:off x="7873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3" name="Google Shape;37423;p24"/>
            <p:cNvSpPr/>
            <p:nvPr/>
          </p:nvSpPr>
          <p:spPr>
            <a:xfrm>
              <a:off x="8888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4" name="Google Shape;37424;p24"/>
            <p:cNvSpPr/>
            <p:nvPr/>
          </p:nvSpPr>
          <p:spPr>
            <a:xfrm>
              <a:off x="99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5" name="Google Shape;37425;p24"/>
            <p:cNvSpPr/>
            <p:nvPr/>
          </p:nvSpPr>
          <p:spPr>
            <a:xfrm>
              <a:off x="10918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6" name="Google Shape;37426;p24"/>
            <p:cNvSpPr/>
            <p:nvPr/>
          </p:nvSpPr>
          <p:spPr>
            <a:xfrm>
              <a:off x="11936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7" name="Google Shape;37427;p24"/>
            <p:cNvSpPr/>
            <p:nvPr/>
          </p:nvSpPr>
          <p:spPr>
            <a:xfrm>
              <a:off x="12951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8" name="Google Shape;37428;p24"/>
            <p:cNvSpPr/>
            <p:nvPr/>
          </p:nvSpPr>
          <p:spPr>
            <a:xfrm>
              <a:off x="13966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9" name="Google Shape;37429;p24"/>
            <p:cNvSpPr/>
            <p:nvPr/>
          </p:nvSpPr>
          <p:spPr>
            <a:xfrm>
              <a:off x="1498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0" name="Google Shape;37430;p24"/>
            <p:cNvSpPr/>
            <p:nvPr/>
          </p:nvSpPr>
          <p:spPr>
            <a:xfrm>
              <a:off x="15999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1" name="Google Shape;37431;p24"/>
            <p:cNvSpPr/>
            <p:nvPr/>
          </p:nvSpPr>
          <p:spPr>
            <a:xfrm>
              <a:off x="1701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2" name="Google Shape;37432;p24"/>
            <p:cNvSpPr/>
            <p:nvPr/>
          </p:nvSpPr>
          <p:spPr>
            <a:xfrm>
              <a:off x="18029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3" name="Google Shape;37433;p24"/>
            <p:cNvSpPr/>
            <p:nvPr/>
          </p:nvSpPr>
          <p:spPr>
            <a:xfrm>
              <a:off x="19044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4" name="Google Shape;37434;p24"/>
            <p:cNvSpPr/>
            <p:nvPr/>
          </p:nvSpPr>
          <p:spPr>
            <a:xfrm>
              <a:off x="20062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5" name="Google Shape;37435;p24"/>
            <p:cNvSpPr/>
            <p:nvPr/>
          </p:nvSpPr>
          <p:spPr>
            <a:xfrm>
              <a:off x="210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6" name="Google Shape;37436;p24"/>
            <p:cNvSpPr/>
            <p:nvPr/>
          </p:nvSpPr>
          <p:spPr>
            <a:xfrm>
              <a:off x="220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7" name="Google Shape;37437;p24"/>
            <p:cNvSpPr/>
            <p:nvPr/>
          </p:nvSpPr>
          <p:spPr>
            <a:xfrm>
              <a:off x="23110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8" name="Google Shape;37438;p24"/>
            <p:cNvSpPr/>
            <p:nvPr/>
          </p:nvSpPr>
          <p:spPr>
            <a:xfrm>
              <a:off x="241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9" name="Google Shape;37439;p24"/>
            <p:cNvSpPr/>
            <p:nvPr/>
          </p:nvSpPr>
          <p:spPr>
            <a:xfrm>
              <a:off x="251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0" name="Google Shape;37440;p24"/>
            <p:cNvSpPr/>
            <p:nvPr/>
          </p:nvSpPr>
          <p:spPr>
            <a:xfrm>
              <a:off x="261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1" name="Google Shape;37441;p24"/>
            <p:cNvSpPr/>
            <p:nvPr/>
          </p:nvSpPr>
          <p:spPr>
            <a:xfrm>
              <a:off x="271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2" name="Google Shape;37442;p24"/>
            <p:cNvSpPr/>
            <p:nvPr/>
          </p:nvSpPr>
          <p:spPr>
            <a:xfrm>
              <a:off x="281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3" name="Google Shape;37443;p24"/>
            <p:cNvSpPr/>
            <p:nvPr/>
          </p:nvSpPr>
          <p:spPr>
            <a:xfrm>
              <a:off x="292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4" name="Google Shape;37444;p24"/>
            <p:cNvSpPr/>
            <p:nvPr/>
          </p:nvSpPr>
          <p:spPr>
            <a:xfrm>
              <a:off x="302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5" name="Google Shape;37445;p24"/>
            <p:cNvSpPr/>
            <p:nvPr/>
          </p:nvSpPr>
          <p:spPr>
            <a:xfrm>
              <a:off x="312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6" name="Google Shape;37446;p24"/>
            <p:cNvSpPr/>
            <p:nvPr/>
          </p:nvSpPr>
          <p:spPr>
            <a:xfrm>
              <a:off x="322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7" name="Google Shape;37447;p24"/>
            <p:cNvSpPr/>
            <p:nvPr/>
          </p:nvSpPr>
          <p:spPr>
            <a:xfrm>
              <a:off x="33266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8" name="Google Shape;37448;p24"/>
            <p:cNvSpPr/>
            <p:nvPr/>
          </p:nvSpPr>
          <p:spPr>
            <a:xfrm>
              <a:off x="342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9" name="Google Shape;37449;p24"/>
            <p:cNvSpPr/>
            <p:nvPr/>
          </p:nvSpPr>
          <p:spPr>
            <a:xfrm>
              <a:off x="352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0" name="Google Shape;37450;p24"/>
            <p:cNvSpPr/>
            <p:nvPr/>
          </p:nvSpPr>
          <p:spPr>
            <a:xfrm>
              <a:off x="363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1" name="Google Shape;37451;p24"/>
            <p:cNvSpPr/>
            <p:nvPr/>
          </p:nvSpPr>
          <p:spPr>
            <a:xfrm>
              <a:off x="373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2" name="Google Shape;37452;p24"/>
            <p:cNvSpPr/>
            <p:nvPr/>
          </p:nvSpPr>
          <p:spPr>
            <a:xfrm>
              <a:off x="3834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3" name="Google Shape;37453;p24"/>
            <p:cNvSpPr/>
            <p:nvPr/>
          </p:nvSpPr>
          <p:spPr>
            <a:xfrm>
              <a:off x="393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4" name="Google Shape;37454;p24"/>
            <p:cNvSpPr/>
            <p:nvPr/>
          </p:nvSpPr>
          <p:spPr>
            <a:xfrm>
              <a:off x="403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5" name="Google Shape;37455;p24"/>
            <p:cNvSpPr/>
            <p:nvPr/>
          </p:nvSpPr>
          <p:spPr>
            <a:xfrm>
              <a:off x="413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6" name="Google Shape;37456;p24"/>
            <p:cNvSpPr/>
            <p:nvPr/>
          </p:nvSpPr>
          <p:spPr>
            <a:xfrm>
              <a:off x="42407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7" name="Google Shape;37457;p24"/>
            <p:cNvSpPr/>
            <p:nvPr/>
          </p:nvSpPr>
          <p:spPr>
            <a:xfrm>
              <a:off x="434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8" name="Google Shape;37458;p24"/>
            <p:cNvSpPr/>
            <p:nvPr/>
          </p:nvSpPr>
          <p:spPr>
            <a:xfrm>
              <a:off x="444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9" name="Google Shape;37459;p24"/>
            <p:cNvSpPr/>
            <p:nvPr/>
          </p:nvSpPr>
          <p:spPr>
            <a:xfrm>
              <a:off x="45455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0" name="Google Shape;37460;p24"/>
            <p:cNvSpPr/>
            <p:nvPr/>
          </p:nvSpPr>
          <p:spPr>
            <a:xfrm>
              <a:off x="464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1" name="Google Shape;37461;p24"/>
            <p:cNvSpPr/>
            <p:nvPr/>
          </p:nvSpPr>
          <p:spPr>
            <a:xfrm>
              <a:off x="474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2" name="Google Shape;37462;p24"/>
            <p:cNvSpPr/>
            <p:nvPr/>
          </p:nvSpPr>
          <p:spPr>
            <a:xfrm>
              <a:off x="485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3" name="Google Shape;37463;p24"/>
            <p:cNvSpPr/>
            <p:nvPr/>
          </p:nvSpPr>
          <p:spPr>
            <a:xfrm>
              <a:off x="495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4" name="Google Shape;37464;p24"/>
            <p:cNvSpPr/>
            <p:nvPr/>
          </p:nvSpPr>
          <p:spPr>
            <a:xfrm>
              <a:off x="505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5" name="Google Shape;37465;p24"/>
            <p:cNvSpPr/>
            <p:nvPr/>
          </p:nvSpPr>
          <p:spPr>
            <a:xfrm>
              <a:off x="515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6" name="Google Shape;37466;p24"/>
            <p:cNvSpPr/>
            <p:nvPr/>
          </p:nvSpPr>
          <p:spPr>
            <a:xfrm>
              <a:off x="52566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7" name="Google Shape;37467;p24"/>
            <p:cNvSpPr/>
            <p:nvPr/>
          </p:nvSpPr>
          <p:spPr>
            <a:xfrm>
              <a:off x="535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8" name="Google Shape;37468;p24"/>
            <p:cNvSpPr/>
            <p:nvPr/>
          </p:nvSpPr>
          <p:spPr>
            <a:xfrm>
              <a:off x="545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9" name="Google Shape;37469;p24"/>
            <p:cNvSpPr/>
            <p:nvPr/>
          </p:nvSpPr>
          <p:spPr>
            <a:xfrm>
              <a:off x="556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0" name="Google Shape;37470;p24"/>
            <p:cNvSpPr/>
            <p:nvPr/>
          </p:nvSpPr>
          <p:spPr>
            <a:xfrm>
              <a:off x="566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1" name="Google Shape;37471;p24"/>
            <p:cNvSpPr/>
            <p:nvPr/>
          </p:nvSpPr>
          <p:spPr>
            <a:xfrm>
              <a:off x="57644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2" name="Google Shape;37472;p24"/>
            <p:cNvSpPr/>
            <p:nvPr/>
          </p:nvSpPr>
          <p:spPr>
            <a:xfrm>
              <a:off x="586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3" name="Google Shape;37473;p24"/>
            <p:cNvSpPr/>
            <p:nvPr/>
          </p:nvSpPr>
          <p:spPr>
            <a:xfrm>
              <a:off x="596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4" name="Google Shape;37474;p24"/>
            <p:cNvSpPr/>
            <p:nvPr/>
          </p:nvSpPr>
          <p:spPr>
            <a:xfrm>
              <a:off x="606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5" name="Google Shape;37475;p24"/>
            <p:cNvSpPr/>
            <p:nvPr/>
          </p:nvSpPr>
          <p:spPr>
            <a:xfrm>
              <a:off x="61710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6" name="Google Shape;37476;p24"/>
            <p:cNvSpPr/>
            <p:nvPr/>
          </p:nvSpPr>
          <p:spPr>
            <a:xfrm>
              <a:off x="627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7" name="Google Shape;37477;p24"/>
            <p:cNvSpPr/>
            <p:nvPr/>
          </p:nvSpPr>
          <p:spPr>
            <a:xfrm>
              <a:off x="637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8" name="Google Shape;37478;p24"/>
            <p:cNvSpPr/>
            <p:nvPr/>
          </p:nvSpPr>
          <p:spPr>
            <a:xfrm>
              <a:off x="64755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9" name="Google Shape;37479;p24"/>
            <p:cNvSpPr/>
            <p:nvPr/>
          </p:nvSpPr>
          <p:spPr>
            <a:xfrm>
              <a:off x="657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0" name="Google Shape;37480;p24"/>
            <p:cNvSpPr/>
            <p:nvPr/>
          </p:nvSpPr>
          <p:spPr>
            <a:xfrm>
              <a:off x="667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1" name="Google Shape;37481;p24"/>
            <p:cNvSpPr/>
            <p:nvPr/>
          </p:nvSpPr>
          <p:spPr>
            <a:xfrm>
              <a:off x="678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2" name="Google Shape;37482;p24"/>
            <p:cNvSpPr/>
            <p:nvPr/>
          </p:nvSpPr>
          <p:spPr>
            <a:xfrm>
              <a:off x="6881800" y="1976575"/>
              <a:ext cx="52700" cy="52400"/>
            </a:xfrm>
            <a:custGeom>
              <a:avLst/>
              <a:gdLst/>
              <a:ahLst/>
              <a:cxnLst/>
              <a:rect l="l" t="t" r="r" b="b"/>
              <a:pathLst>
                <a:path w="2108" h="2096" extrusionOk="0">
                  <a:moveTo>
                    <a:pt x="1060" y="0"/>
                  </a:moveTo>
                  <a:cubicBezTo>
                    <a:pt x="477" y="0"/>
                    <a:pt x="1" y="464"/>
                    <a:pt x="1" y="1048"/>
                  </a:cubicBezTo>
                  <a:cubicBezTo>
                    <a:pt x="1"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3" name="Google Shape;37483;p24"/>
            <p:cNvSpPr/>
            <p:nvPr/>
          </p:nvSpPr>
          <p:spPr>
            <a:xfrm>
              <a:off x="698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4" name="Google Shape;37484;p24"/>
            <p:cNvSpPr/>
            <p:nvPr/>
          </p:nvSpPr>
          <p:spPr>
            <a:xfrm>
              <a:off x="708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5" name="Google Shape;37485;p24"/>
            <p:cNvSpPr/>
            <p:nvPr/>
          </p:nvSpPr>
          <p:spPr>
            <a:xfrm>
              <a:off x="7186600" y="1976575"/>
              <a:ext cx="52400" cy="52400"/>
            </a:xfrm>
            <a:custGeom>
              <a:avLst/>
              <a:gdLst/>
              <a:ahLst/>
              <a:cxnLst/>
              <a:rect l="l" t="t" r="r" b="b"/>
              <a:pathLst>
                <a:path w="2096" h="2096" extrusionOk="0">
                  <a:moveTo>
                    <a:pt x="1048" y="0"/>
                  </a:moveTo>
                  <a:cubicBezTo>
                    <a:pt x="477" y="0"/>
                    <a:pt x="1" y="464"/>
                    <a:pt x="1" y="1048"/>
                  </a:cubicBezTo>
                  <a:cubicBezTo>
                    <a:pt x="1"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6" name="Google Shape;37486;p24"/>
            <p:cNvSpPr/>
            <p:nvPr/>
          </p:nvSpPr>
          <p:spPr>
            <a:xfrm>
              <a:off x="728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7" name="Google Shape;37487;p24"/>
            <p:cNvSpPr/>
            <p:nvPr/>
          </p:nvSpPr>
          <p:spPr>
            <a:xfrm>
              <a:off x="27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8" name="Google Shape;37488;p24"/>
            <p:cNvSpPr/>
            <p:nvPr/>
          </p:nvSpPr>
          <p:spPr>
            <a:xfrm>
              <a:off x="3807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9" name="Google Shape;37489;p24"/>
            <p:cNvSpPr/>
            <p:nvPr/>
          </p:nvSpPr>
          <p:spPr>
            <a:xfrm>
              <a:off x="4825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0" name="Google Shape;37490;p24"/>
            <p:cNvSpPr/>
            <p:nvPr/>
          </p:nvSpPr>
          <p:spPr>
            <a:xfrm>
              <a:off x="58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1" name="Google Shape;37491;p24"/>
            <p:cNvSpPr/>
            <p:nvPr/>
          </p:nvSpPr>
          <p:spPr>
            <a:xfrm>
              <a:off x="68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2" name="Google Shape;37492;p24"/>
            <p:cNvSpPr/>
            <p:nvPr/>
          </p:nvSpPr>
          <p:spPr>
            <a:xfrm>
              <a:off x="7873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3" name="Google Shape;37493;p24"/>
            <p:cNvSpPr/>
            <p:nvPr/>
          </p:nvSpPr>
          <p:spPr>
            <a:xfrm>
              <a:off x="8888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4" name="Google Shape;37494;p24"/>
            <p:cNvSpPr/>
            <p:nvPr/>
          </p:nvSpPr>
          <p:spPr>
            <a:xfrm>
              <a:off x="99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5" name="Google Shape;37495;p24"/>
            <p:cNvSpPr/>
            <p:nvPr/>
          </p:nvSpPr>
          <p:spPr>
            <a:xfrm>
              <a:off x="10918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6" name="Google Shape;37496;p24"/>
            <p:cNvSpPr/>
            <p:nvPr/>
          </p:nvSpPr>
          <p:spPr>
            <a:xfrm>
              <a:off x="11936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7" name="Google Shape;37497;p24"/>
            <p:cNvSpPr/>
            <p:nvPr/>
          </p:nvSpPr>
          <p:spPr>
            <a:xfrm>
              <a:off x="12951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8" name="Google Shape;37498;p24"/>
            <p:cNvSpPr/>
            <p:nvPr/>
          </p:nvSpPr>
          <p:spPr>
            <a:xfrm>
              <a:off x="13966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9" name="Google Shape;37499;p24"/>
            <p:cNvSpPr/>
            <p:nvPr/>
          </p:nvSpPr>
          <p:spPr>
            <a:xfrm>
              <a:off x="1498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0" name="Google Shape;37500;p24"/>
            <p:cNvSpPr/>
            <p:nvPr/>
          </p:nvSpPr>
          <p:spPr>
            <a:xfrm>
              <a:off x="15999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1" name="Google Shape;37501;p24"/>
            <p:cNvSpPr/>
            <p:nvPr/>
          </p:nvSpPr>
          <p:spPr>
            <a:xfrm>
              <a:off x="1701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2" name="Google Shape;37502;p24"/>
            <p:cNvSpPr/>
            <p:nvPr/>
          </p:nvSpPr>
          <p:spPr>
            <a:xfrm>
              <a:off x="18029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3" name="Google Shape;37503;p24"/>
            <p:cNvSpPr/>
            <p:nvPr/>
          </p:nvSpPr>
          <p:spPr>
            <a:xfrm>
              <a:off x="19044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4" name="Google Shape;37504;p24"/>
            <p:cNvSpPr/>
            <p:nvPr/>
          </p:nvSpPr>
          <p:spPr>
            <a:xfrm>
              <a:off x="20062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5" name="Google Shape;37505;p24"/>
            <p:cNvSpPr/>
            <p:nvPr/>
          </p:nvSpPr>
          <p:spPr>
            <a:xfrm>
              <a:off x="210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6" name="Google Shape;37506;p24"/>
            <p:cNvSpPr/>
            <p:nvPr/>
          </p:nvSpPr>
          <p:spPr>
            <a:xfrm>
              <a:off x="220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7" name="Google Shape;37507;p24"/>
            <p:cNvSpPr/>
            <p:nvPr/>
          </p:nvSpPr>
          <p:spPr>
            <a:xfrm>
              <a:off x="23110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8" name="Google Shape;37508;p24"/>
            <p:cNvSpPr/>
            <p:nvPr/>
          </p:nvSpPr>
          <p:spPr>
            <a:xfrm>
              <a:off x="241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9" name="Google Shape;37509;p24"/>
            <p:cNvSpPr/>
            <p:nvPr/>
          </p:nvSpPr>
          <p:spPr>
            <a:xfrm>
              <a:off x="251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0" name="Google Shape;37510;p24"/>
            <p:cNvSpPr/>
            <p:nvPr/>
          </p:nvSpPr>
          <p:spPr>
            <a:xfrm>
              <a:off x="261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1" name="Google Shape;37511;p24"/>
            <p:cNvSpPr/>
            <p:nvPr/>
          </p:nvSpPr>
          <p:spPr>
            <a:xfrm>
              <a:off x="271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2" name="Google Shape;37512;p24"/>
            <p:cNvSpPr/>
            <p:nvPr/>
          </p:nvSpPr>
          <p:spPr>
            <a:xfrm>
              <a:off x="281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3" name="Google Shape;37513;p24"/>
            <p:cNvSpPr/>
            <p:nvPr/>
          </p:nvSpPr>
          <p:spPr>
            <a:xfrm>
              <a:off x="292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4" name="Google Shape;37514;p24"/>
            <p:cNvSpPr/>
            <p:nvPr/>
          </p:nvSpPr>
          <p:spPr>
            <a:xfrm>
              <a:off x="302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5" name="Google Shape;37515;p24"/>
            <p:cNvSpPr/>
            <p:nvPr/>
          </p:nvSpPr>
          <p:spPr>
            <a:xfrm>
              <a:off x="312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6" name="Google Shape;37516;p24"/>
            <p:cNvSpPr/>
            <p:nvPr/>
          </p:nvSpPr>
          <p:spPr>
            <a:xfrm>
              <a:off x="322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7" name="Google Shape;37517;p24"/>
            <p:cNvSpPr/>
            <p:nvPr/>
          </p:nvSpPr>
          <p:spPr>
            <a:xfrm>
              <a:off x="33266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8" name="Google Shape;37518;p24"/>
            <p:cNvSpPr/>
            <p:nvPr/>
          </p:nvSpPr>
          <p:spPr>
            <a:xfrm>
              <a:off x="342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9" name="Google Shape;37519;p24"/>
            <p:cNvSpPr/>
            <p:nvPr/>
          </p:nvSpPr>
          <p:spPr>
            <a:xfrm>
              <a:off x="352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0" name="Google Shape;37520;p24"/>
            <p:cNvSpPr/>
            <p:nvPr/>
          </p:nvSpPr>
          <p:spPr>
            <a:xfrm>
              <a:off x="363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1" name="Google Shape;37521;p24"/>
            <p:cNvSpPr/>
            <p:nvPr/>
          </p:nvSpPr>
          <p:spPr>
            <a:xfrm>
              <a:off x="373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2" name="Google Shape;37522;p24"/>
            <p:cNvSpPr/>
            <p:nvPr/>
          </p:nvSpPr>
          <p:spPr>
            <a:xfrm>
              <a:off x="3834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3" name="Google Shape;37523;p24"/>
            <p:cNvSpPr/>
            <p:nvPr/>
          </p:nvSpPr>
          <p:spPr>
            <a:xfrm>
              <a:off x="393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4" name="Google Shape;37524;p24"/>
            <p:cNvSpPr/>
            <p:nvPr/>
          </p:nvSpPr>
          <p:spPr>
            <a:xfrm>
              <a:off x="403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5" name="Google Shape;37525;p24"/>
            <p:cNvSpPr/>
            <p:nvPr/>
          </p:nvSpPr>
          <p:spPr>
            <a:xfrm>
              <a:off x="413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6" name="Google Shape;37526;p24"/>
            <p:cNvSpPr/>
            <p:nvPr/>
          </p:nvSpPr>
          <p:spPr>
            <a:xfrm>
              <a:off x="42407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7" name="Google Shape;37527;p24"/>
            <p:cNvSpPr/>
            <p:nvPr/>
          </p:nvSpPr>
          <p:spPr>
            <a:xfrm>
              <a:off x="434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8" name="Google Shape;37528;p24"/>
            <p:cNvSpPr/>
            <p:nvPr/>
          </p:nvSpPr>
          <p:spPr>
            <a:xfrm>
              <a:off x="444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9" name="Google Shape;37529;p24"/>
            <p:cNvSpPr/>
            <p:nvPr/>
          </p:nvSpPr>
          <p:spPr>
            <a:xfrm>
              <a:off x="45455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0" name="Google Shape;37530;p24"/>
            <p:cNvSpPr/>
            <p:nvPr/>
          </p:nvSpPr>
          <p:spPr>
            <a:xfrm>
              <a:off x="464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1" name="Google Shape;37531;p24"/>
            <p:cNvSpPr/>
            <p:nvPr/>
          </p:nvSpPr>
          <p:spPr>
            <a:xfrm>
              <a:off x="474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2" name="Google Shape;37532;p24"/>
            <p:cNvSpPr/>
            <p:nvPr/>
          </p:nvSpPr>
          <p:spPr>
            <a:xfrm>
              <a:off x="485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3" name="Google Shape;37533;p24"/>
            <p:cNvSpPr/>
            <p:nvPr/>
          </p:nvSpPr>
          <p:spPr>
            <a:xfrm>
              <a:off x="495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4" name="Google Shape;37534;p24"/>
            <p:cNvSpPr/>
            <p:nvPr/>
          </p:nvSpPr>
          <p:spPr>
            <a:xfrm>
              <a:off x="505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5" name="Google Shape;37535;p24"/>
            <p:cNvSpPr/>
            <p:nvPr/>
          </p:nvSpPr>
          <p:spPr>
            <a:xfrm>
              <a:off x="515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6" name="Google Shape;37536;p24"/>
            <p:cNvSpPr/>
            <p:nvPr/>
          </p:nvSpPr>
          <p:spPr>
            <a:xfrm>
              <a:off x="52566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7" name="Google Shape;37537;p24"/>
            <p:cNvSpPr/>
            <p:nvPr/>
          </p:nvSpPr>
          <p:spPr>
            <a:xfrm>
              <a:off x="535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8" name="Google Shape;37538;p24"/>
            <p:cNvSpPr/>
            <p:nvPr/>
          </p:nvSpPr>
          <p:spPr>
            <a:xfrm>
              <a:off x="545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9" name="Google Shape;37539;p24"/>
            <p:cNvSpPr/>
            <p:nvPr/>
          </p:nvSpPr>
          <p:spPr>
            <a:xfrm>
              <a:off x="556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0" name="Google Shape;37540;p24"/>
            <p:cNvSpPr/>
            <p:nvPr/>
          </p:nvSpPr>
          <p:spPr>
            <a:xfrm>
              <a:off x="566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1" name="Google Shape;37541;p24"/>
            <p:cNvSpPr/>
            <p:nvPr/>
          </p:nvSpPr>
          <p:spPr>
            <a:xfrm>
              <a:off x="57644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2" name="Google Shape;37542;p24"/>
            <p:cNvSpPr/>
            <p:nvPr/>
          </p:nvSpPr>
          <p:spPr>
            <a:xfrm>
              <a:off x="586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3" name="Google Shape;37543;p24"/>
            <p:cNvSpPr/>
            <p:nvPr/>
          </p:nvSpPr>
          <p:spPr>
            <a:xfrm>
              <a:off x="596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4" name="Google Shape;37544;p24"/>
            <p:cNvSpPr/>
            <p:nvPr/>
          </p:nvSpPr>
          <p:spPr>
            <a:xfrm>
              <a:off x="606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5" name="Google Shape;37545;p24"/>
            <p:cNvSpPr/>
            <p:nvPr/>
          </p:nvSpPr>
          <p:spPr>
            <a:xfrm>
              <a:off x="61710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6" name="Google Shape;37546;p24"/>
            <p:cNvSpPr/>
            <p:nvPr/>
          </p:nvSpPr>
          <p:spPr>
            <a:xfrm>
              <a:off x="627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7" name="Google Shape;37547;p24"/>
            <p:cNvSpPr/>
            <p:nvPr/>
          </p:nvSpPr>
          <p:spPr>
            <a:xfrm>
              <a:off x="637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8" name="Google Shape;37548;p24"/>
            <p:cNvSpPr/>
            <p:nvPr/>
          </p:nvSpPr>
          <p:spPr>
            <a:xfrm>
              <a:off x="64755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9" name="Google Shape;37549;p24"/>
            <p:cNvSpPr/>
            <p:nvPr/>
          </p:nvSpPr>
          <p:spPr>
            <a:xfrm>
              <a:off x="657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0" name="Google Shape;37550;p24"/>
            <p:cNvSpPr/>
            <p:nvPr/>
          </p:nvSpPr>
          <p:spPr>
            <a:xfrm>
              <a:off x="667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1" name="Google Shape;37551;p24"/>
            <p:cNvSpPr/>
            <p:nvPr/>
          </p:nvSpPr>
          <p:spPr>
            <a:xfrm>
              <a:off x="678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2" name="Google Shape;37552;p24"/>
            <p:cNvSpPr/>
            <p:nvPr/>
          </p:nvSpPr>
          <p:spPr>
            <a:xfrm>
              <a:off x="6881800" y="2131650"/>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3" name="Google Shape;37553;p24"/>
            <p:cNvSpPr/>
            <p:nvPr/>
          </p:nvSpPr>
          <p:spPr>
            <a:xfrm>
              <a:off x="698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4" name="Google Shape;37554;p24"/>
            <p:cNvSpPr/>
            <p:nvPr/>
          </p:nvSpPr>
          <p:spPr>
            <a:xfrm>
              <a:off x="708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5" name="Google Shape;37555;p24"/>
            <p:cNvSpPr/>
            <p:nvPr/>
          </p:nvSpPr>
          <p:spPr>
            <a:xfrm>
              <a:off x="7186600" y="2131650"/>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6" name="Google Shape;37556;p24"/>
            <p:cNvSpPr/>
            <p:nvPr/>
          </p:nvSpPr>
          <p:spPr>
            <a:xfrm>
              <a:off x="728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7" name="Google Shape;37557;p24"/>
            <p:cNvSpPr/>
            <p:nvPr/>
          </p:nvSpPr>
          <p:spPr>
            <a:xfrm>
              <a:off x="27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8" name="Google Shape;37558;p24"/>
            <p:cNvSpPr/>
            <p:nvPr/>
          </p:nvSpPr>
          <p:spPr>
            <a:xfrm>
              <a:off x="3807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9" name="Google Shape;37559;p24"/>
            <p:cNvSpPr/>
            <p:nvPr/>
          </p:nvSpPr>
          <p:spPr>
            <a:xfrm>
              <a:off x="4825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0" name="Google Shape;37560;p24"/>
            <p:cNvSpPr/>
            <p:nvPr/>
          </p:nvSpPr>
          <p:spPr>
            <a:xfrm>
              <a:off x="58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1" name="Google Shape;37561;p24"/>
            <p:cNvSpPr/>
            <p:nvPr/>
          </p:nvSpPr>
          <p:spPr>
            <a:xfrm>
              <a:off x="68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2" name="Google Shape;37562;p24"/>
            <p:cNvSpPr/>
            <p:nvPr/>
          </p:nvSpPr>
          <p:spPr>
            <a:xfrm>
              <a:off x="7873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3" name="Google Shape;37563;p24"/>
            <p:cNvSpPr/>
            <p:nvPr/>
          </p:nvSpPr>
          <p:spPr>
            <a:xfrm>
              <a:off x="8888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4" name="Google Shape;37564;p24"/>
            <p:cNvSpPr/>
            <p:nvPr/>
          </p:nvSpPr>
          <p:spPr>
            <a:xfrm>
              <a:off x="99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5" name="Google Shape;37565;p24"/>
            <p:cNvSpPr/>
            <p:nvPr/>
          </p:nvSpPr>
          <p:spPr>
            <a:xfrm>
              <a:off x="10918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6" name="Google Shape;37566;p24"/>
            <p:cNvSpPr/>
            <p:nvPr/>
          </p:nvSpPr>
          <p:spPr>
            <a:xfrm>
              <a:off x="11936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7" name="Google Shape;37567;p24"/>
            <p:cNvSpPr/>
            <p:nvPr/>
          </p:nvSpPr>
          <p:spPr>
            <a:xfrm>
              <a:off x="12951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8" name="Google Shape;37568;p24"/>
            <p:cNvSpPr/>
            <p:nvPr/>
          </p:nvSpPr>
          <p:spPr>
            <a:xfrm>
              <a:off x="13966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9" name="Google Shape;37569;p24"/>
            <p:cNvSpPr/>
            <p:nvPr/>
          </p:nvSpPr>
          <p:spPr>
            <a:xfrm>
              <a:off x="1498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0" name="Google Shape;37570;p24"/>
            <p:cNvSpPr/>
            <p:nvPr/>
          </p:nvSpPr>
          <p:spPr>
            <a:xfrm>
              <a:off x="15999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1" name="Google Shape;37571;p24"/>
            <p:cNvSpPr/>
            <p:nvPr/>
          </p:nvSpPr>
          <p:spPr>
            <a:xfrm>
              <a:off x="1701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2" name="Google Shape;37572;p24"/>
            <p:cNvSpPr/>
            <p:nvPr/>
          </p:nvSpPr>
          <p:spPr>
            <a:xfrm>
              <a:off x="18029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3" name="Google Shape;37573;p24"/>
            <p:cNvSpPr/>
            <p:nvPr/>
          </p:nvSpPr>
          <p:spPr>
            <a:xfrm>
              <a:off x="19044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4" name="Google Shape;37574;p24"/>
            <p:cNvSpPr/>
            <p:nvPr/>
          </p:nvSpPr>
          <p:spPr>
            <a:xfrm>
              <a:off x="20062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5" name="Google Shape;37575;p24"/>
            <p:cNvSpPr/>
            <p:nvPr/>
          </p:nvSpPr>
          <p:spPr>
            <a:xfrm>
              <a:off x="210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6" name="Google Shape;37576;p24"/>
            <p:cNvSpPr/>
            <p:nvPr/>
          </p:nvSpPr>
          <p:spPr>
            <a:xfrm>
              <a:off x="220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7" name="Google Shape;37577;p24"/>
            <p:cNvSpPr/>
            <p:nvPr/>
          </p:nvSpPr>
          <p:spPr>
            <a:xfrm>
              <a:off x="23110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8" name="Google Shape;37578;p24"/>
            <p:cNvSpPr/>
            <p:nvPr/>
          </p:nvSpPr>
          <p:spPr>
            <a:xfrm>
              <a:off x="241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9" name="Google Shape;37579;p24"/>
            <p:cNvSpPr/>
            <p:nvPr/>
          </p:nvSpPr>
          <p:spPr>
            <a:xfrm>
              <a:off x="251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0" name="Google Shape;37580;p24"/>
            <p:cNvSpPr/>
            <p:nvPr/>
          </p:nvSpPr>
          <p:spPr>
            <a:xfrm>
              <a:off x="261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1" name="Google Shape;37581;p24"/>
            <p:cNvSpPr/>
            <p:nvPr/>
          </p:nvSpPr>
          <p:spPr>
            <a:xfrm>
              <a:off x="271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2" name="Google Shape;37582;p24"/>
            <p:cNvSpPr/>
            <p:nvPr/>
          </p:nvSpPr>
          <p:spPr>
            <a:xfrm>
              <a:off x="281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3" name="Google Shape;37583;p24"/>
            <p:cNvSpPr/>
            <p:nvPr/>
          </p:nvSpPr>
          <p:spPr>
            <a:xfrm>
              <a:off x="292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4" name="Google Shape;37584;p24"/>
            <p:cNvSpPr/>
            <p:nvPr/>
          </p:nvSpPr>
          <p:spPr>
            <a:xfrm>
              <a:off x="302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5" name="Google Shape;37585;p24"/>
            <p:cNvSpPr/>
            <p:nvPr/>
          </p:nvSpPr>
          <p:spPr>
            <a:xfrm>
              <a:off x="312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6" name="Google Shape;37586;p24"/>
            <p:cNvSpPr/>
            <p:nvPr/>
          </p:nvSpPr>
          <p:spPr>
            <a:xfrm>
              <a:off x="322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7" name="Google Shape;37587;p24"/>
            <p:cNvSpPr/>
            <p:nvPr/>
          </p:nvSpPr>
          <p:spPr>
            <a:xfrm>
              <a:off x="33266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8" name="Google Shape;37588;p24"/>
            <p:cNvSpPr/>
            <p:nvPr/>
          </p:nvSpPr>
          <p:spPr>
            <a:xfrm>
              <a:off x="342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9" name="Google Shape;37589;p24"/>
            <p:cNvSpPr/>
            <p:nvPr/>
          </p:nvSpPr>
          <p:spPr>
            <a:xfrm>
              <a:off x="352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0" name="Google Shape;37590;p24"/>
            <p:cNvSpPr/>
            <p:nvPr/>
          </p:nvSpPr>
          <p:spPr>
            <a:xfrm>
              <a:off x="363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1" name="Google Shape;37591;p24"/>
            <p:cNvSpPr/>
            <p:nvPr/>
          </p:nvSpPr>
          <p:spPr>
            <a:xfrm>
              <a:off x="373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2" name="Google Shape;37592;p24"/>
            <p:cNvSpPr/>
            <p:nvPr/>
          </p:nvSpPr>
          <p:spPr>
            <a:xfrm>
              <a:off x="3834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3" name="Google Shape;37593;p24"/>
            <p:cNvSpPr/>
            <p:nvPr/>
          </p:nvSpPr>
          <p:spPr>
            <a:xfrm>
              <a:off x="393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4" name="Google Shape;37594;p24"/>
            <p:cNvSpPr/>
            <p:nvPr/>
          </p:nvSpPr>
          <p:spPr>
            <a:xfrm>
              <a:off x="403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5" name="Google Shape;37595;p24"/>
            <p:cNvSpPr/>
            <p:nvPr/>
          </p:nvSpPr>
          <p:spPr>
            <a:xfrm>
              <a:off x="413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6" name="Google Shape;37596;p24"/>
            <p:cNvSpPr/>
            <p:nvPr/>
          </p:nvSpPr>
          <p:spPr>
            <a:xfrm>
              <a:off x="42407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7" name="Google Shape;37597;p24"/>
            <p:cNvSpPr/>
            <p:nvPr/>
          </p:nvSpPr>
          <p:spPr>
            <a:xfrm>
              <a:off x="434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8" name="Google Shape;37598;p24"/>
            <p:cNvSpPr/>
            <p:nvPr/>
          </p:nvSpPr>
          <p:spPr>
            <a:xfrm>
              <a:off x="444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9" name="Google Shape;37599;p24"/>
            <p:cNvSpPr/>
            <p:nvPr/>
          </p:nvSpPr>
          <p:spPr>
            <a:xfrm>
              <a:off x="45455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0" name="Google Shape;37600;p24"/>
            <p:cNvSpPr/>
            <p:nvPr/>
          </p:nvSpPr>
          <p:spPr>
            <a:xfrm>
              <a:off x="464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1" name="Google Shape;37601;p24"/>
            <p:cNvSpPr/>
            <p:nvPr/>
          </p:nvSpPr>
          <p:spPr>
            <a:xfrm>
              <a:off x="474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2" name="Google Shape;37602;p24"/>
            <p:cNvSpPr/>
            <p:nvPr/>
          </p:nvSpPr>
          <p:spPr>
            <a:xfrm>
              <a:off x="485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3" name="Google Shape;37603;p24"/>
            <p:cNvSpPr/>
            <p:nvPr/>
          </p:nvSpPr>
          <p:spPr>
            <a:xfrm>
              <a:off x="495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4" name="Google Shape;37604;p24"/>
            <p:cNvSpPr/>
            <p:nvPr/>
          </p:nvSpPr>
          <p:spPr>
            <a:xfrm>
              <a:off x="505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5" name="Google Shape;37605;p24"/>
            <p:cNvSpPr/>
            <p:nvPr/>
          </p:nvSpPr>
          <p:spPr>
            <a:xfrm>
              <a:off x="515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6" name="Google Shape;37606;p24"/>
            <p:cNvSpPr/>
            <p:nvPr/>
          </p:nvSpPr>
          <p:spPr>
            <a:xfrm>
              <a:off x="52566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7" name="Google Shape;37607;p24"/>
            <p:cNvSpPr/>
            <p:nvPr/>
          </p:nvSpPr>
          <p:spPr>
            <a:xfrm>
              <a:off x="535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8" name="Google Shape;37608;p24"/>
            <p:cNvSpPr/>
            <p:nvPr/>
          </p:nvSpPr>
          <p:spPr>
            <a:xfrm>
              <a:off x="545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9" name="Google Shape;37609;p24"/>
            <p:cNvSpPr/>
            <p:nvPr/>
          </p:nvSpPr>
          <p:spPr>
            <a:xfrm>
              <a:off x="556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0" name="Google Shape;37610;p24"/>
            <p:cNvSpPr/>
            <p:nvPr/>
          </p:nvSpPr>
          <p:spPr>
            <a:xfrm>
              <a:off x="566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1" name="Google Shape;37611;p24"/>
            <p:cNvSpPr/>
            <p:nvPr/>
          </p:nvSpPr>
          <p:spPr>
            <a:xfrm>
              <a:off x="57644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2" name="Google Shape;37612;p24"/>
            <p:cNvSpPr/>
            <p:nvPr/>
          </p:nvSpPr>
          <p:spPr>
            <a:xfrm>
              <a:off x="586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3" name="Google Shape;37613;p24"/>
            <p:cNvSpPr/>
            <p:nvPr/>
          </p:nvSpPr>
          <p:spPr>
            <a:xfrm>
              <a:off x="596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4" name="Google Shape;37614;p24"/>
            <p:cNvSpPr/>
            <p:nvPr/>
          </p:nvSpPr>
          <p:spPr>
            <a:xfrm>
              <a:off x="606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5" name="Google Shape;37615;p24"/>
            <p:cNvSpPr/>
            <p:nvPr/>
          </p:nvSpPr>
          <p:spPr>
            <a:xfrm>
              <a:off x="61710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6" name="Google Shape;37616;p24"/>
            <p:cNvSpPr/>
            <p:nvPr/>
          </p:nvSpPr>
          <p:spPr>
            <a:xfrm>
              <a:off x="627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7" name="Google Shape;37617;p24"/>
            <p:cNvSpPr/>
            <p:nvPr/>
          </p:nvSpPr>
          <p:spPr>
            <a:xfrm>
              <a:off x="637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8" name="Google Shape;37618;p24"/>
            <p:cNvSpPr/>
            <p:nvPr/>
          </p:nvSpPr>
          <p:spPr>
            <a:xfrm>
              <a:off x="64755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9" name="Google Shape;37619;p24"/>
            <p:cNvSpPr/>
            <p:nvPr/>
          </p:nvSpPr>
          <p:spPr>
            <a:xfrm>
              <a:off x="657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0" name="Google Shape;37620;p24"/>
            <p:cNvSpPr/>
            <p:nvPr/>
          </p:nvSpPr>
          <p:spPr>
            <a:xfrm>
              <a:off x="667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1" name="Google Shape;37621;p24"/>
            <p:cNvSpPr/>
            <p:nvPr/>
          </p:nvSpPr>
          <p:spPr>
            <a:xfrm>
              <a:off x="678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2" name="Google Shape;37622;p24"/>
            <p:cNvSpPr/>
            <p:nvPr/>
          </p:nvSpPr>
          <p:spPr>
            <a:xfrm>
              <a:off x="6881800" y="228672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3" name="Google Shape;37623;p24"/>
            <p:cNvSpPr/>
            <p:nvPr/>
          </p:nvSpPr>
          <p:spPr>
            <a:xfrm>
              <a:off x="698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4" name="Google Shape;37624;p24"/>
            <p:cNvSpPr/>
            <p:nvPr/>
          </p:nvSpPr>
          <p:spPr>
            <a:xfrm>
              <a:off x="708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5" name="Google Shape;37625;p24"/>
            <p:cNvSpPr/>
            <p:nvPr/>
          </p:nvSpPr>
          <p:spPr>
            <a:xfrm>
              <a:off x="7186600" y="228672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6" name="Google Shape;37626;p24"/>
            <p:cNvSpPr/>
            <p:nvPr/>
          </p:nvSpPr>
          <p:spPr>
            <a:xfrm>
              <a:off x="728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7" name="Google Shape;37627;p24"/>
            <p:cNvSpPr/>
            <p:nvPr/>
          </p:nvSpPr>
          <p:spPr>
            <a:xfrm>
              <a:off x="27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8" name="Google Shape;37628;p24"/>
            <p:cNvSpPr/>
            <p:nvPr/>
          </p:nvSpPr>
          <p:spPr>
            <a:xfrm>
              <a:off x="3807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9" name="Google Shape;37629;p24"/>
            <p:cNvSpPr/>
            <p:nvPr/>
          </p:nvSpPr>
          <p:spPr>
            <a:xfrm>
              <a:off x="4825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0" name="Google Shape;37630;p24"/>
            <p:cNvSpPr/>
            <p:nvPr/>
          </p:nvSpPr>
          <p:spPr>
            <a:xfrm>
              <a:off x="58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1" name="Google Shape;37631;p24"/>
            <p:cNvSpPr/>
            <p:nvPr/>
          </p:nvSpPr>
          <p:spPr>
            <a:xfrm>
              <a:off x="68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2" name="Google Shape;37632;p24"/>
            <p:cNvSpPr/>
            <p:nvPr/>
          </p:nvSpPr>
          <p:spPr>
            <a:xfrm>
              <a:off x="7873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3" name="Google Shape;37633;p24"/>
            <p:cNvSpPr/>
            <p:nvPr/>
          </p:nvSpPr>
          <p:spPr>
            <a:xfrm>
              <a:off x="8888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4" name="Google Shape;37634;p24"/>
            <p:cNvSpPr/>
            <p:nvPr/>
          </p:nvSpPr>
          <p:spPr>
            <a:xfrm>
              <a:off x="99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5" name="Google Shape;37635;p24"/>
            <p:cNvSpPr/>
            <p:nvPr/>
          </p:nvSpPr>
          <p:spPr>
            <a:xfrm>
              <a:off x="10918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6" name="Google Shape;37636;p24"/>
            <p:cNvSpPr/>
            <p:nvPr/>
          </p:nvSpPr>
          <p:spPr>
            <a:xfrm>
              <a:off x="11936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7" name="Google Shape;37637;p24"/>
            <p:cNvSpPr/>
            <p:nvPr/>
          </p:nvSpPr>
          <p:spPr>
            <a:xfrm>
              <a:off x="12951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8" name="Google Shape;37638;p24"/>
            <p:cNvSpPr/>
            <p:nvPr/>
          </p:nvSpPr>
          <p:spPr>
            <a:xfrm>
              <a:off x="13966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9" name="Google Shape;37639;p24"/>
            <p:cNvSpPr/>
            <p:nvPr/>
          </p:nvSpPr>
          <p:spPr>
            <a:xfrm>
              <a:off x="1498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0" name="Google Shape;37640;p24"/>
            <p:cNvSpPr/>
            <p:nvPr/>
          </p:nvSpPr>
          <p:spPr>
            <a:xfrm>
              <a:off x="15999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1" name="Google Shape;37641;p24"/>
            <p:cNvSpPr/>
            <p:nvPr/>
          </p:nvSpPr>
          <p:spPr>
            <a:xfrm>
              <a:off x="1701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2" name="Google Shape;37642;p24"/>
            <p:cNvSpPr/>
            <p:nvPr/>
          </p:nvSpPr>
          <p:spPr>
            <a:xfrm>
              <a:off x="18029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3" name="Google Shape;37643;p24"/>
            <p:cNvSpPr/>
            <p:nvPr/>
          </p:nvSpPr>
          <p:spPr>
            <a:xfrm>
              <a:off x="19044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4" name="Google Shape;37644;p24"/>
            <p:cNvSpPr/>
            <p:nvPr/>
          </p:nvSpPr>
          <p:spPr>
            <a:xfrm>
              <a:off x="20062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5" name="Google Shape;37645;p24"/>
            <p:cNvSpPr/>
            <p:nvPr/>
          </p:nvSpPr>
          <p:spPr>
            <a:xfrm>
              <a:off x="210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6" name="Google Shape;37646;p24"/>
            <p:cNvSpPr/>
            <p:nvPr/>
          </p:nvSpPr>
          <p:spPr>
            <a:xfrm>
              <a:off x="220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7" name="Google Shape;37647;p24"/>
            <p:cNvSpPr/>
            <p:nvPr/>
          </p:nvSpPr>
          <p:spPr>
            <a:xfrm>
              <a:off x="23110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8" name="Google Shape;37648;p24"/>
            <p:cNvSpPr/>
            <p:nvPr/>
          </p:nvSpPr>
          <p:spPr>
            <a:xfrm>
              <a:off x="241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9" name="Google Shape;37649;p24"/>
            <p:cNvSpPr/>
            <p:nvPr/>
          </p:nvSpPr>
          <p:spPr>
            <a:xfrm>
              <a:off x="251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0" name="Google Shape;37650;p24"/>
            <p:cNvSpPr/>
            <p:nvPr/>
          </p:nvSpPr>
          <p:spPr>
            <a:xfrm>
              <a:off x="261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1" name="Google Shape;37651;p24"/>
            <p:cNvSpPr/>
            <p:nvPr/>
          </p:nvSpPr>
          <p:spPr>
            <a:xfrm>
              <a:off x="271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2" name="Google Shape;37652;p24"/>
            <p:cNvSpPr/>
            <p:nvPr/>
          </p:nvSpPr>
          <p:spPr>
            <a:xfrm>
              <a:off x="281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3" name="Google Shape;37653;p24"/>
            <p:cNvSpPr/>
            <p:nvPr/>
          </p:nvSpPr>
          <p:spPr>
            <a:xfrm>
              <a:off x="292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4" name="Google Shape;37654;p24"/>
            <p:cNvSpPr/>
            <p:nvPr/>
          </p:nvSpPr>
          <p:spPr>
            <a:xfrm>
              <a:off x="302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5" name="Google Shape;37655;p24"/>
            <p:cNvSpPr/>
            <p:nvPr/>
          </p:nvSpPr>
          <p:spPr>
            <a:xfrm>
              <a:off x="312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6" name="Google Shape;37656;p24"/>
            <p:cNvSpPr/>
            <p:nvPr/>
          </p:nvSpPr>
          <p:spPr>
            <a:xfrm>
              <a:off x="322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7" name="Google Shape;37657;p24"/>
            <p:cNvSpPr/>
            <p:nvPr/>
          </p:nvSpPr>
          <p:spPr>
            <a:xfrm>
              <a:off x="33266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8" name="Google Shape;37658;p24"/>
            <p:cNvSpPr/>
            <p:nvPr/>
          </p:nvSpPr>
          <p:spPr>
            <a:xfrm>
              <a:off x="342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9" name="Google Shape;37659;p24"/>
            <p:cNvSpPr/>
            <p:nvPr/>
          </p:nvSpPr>
          <p:spPr>
            <a:xfrm>
              <a:off x="352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0" name="Google Shape;37660;p24"/>
            <p:cNvSpPr/>
            <p:nvPr/>
          </p:nvSpPr>
          <p:spPr>
            <a:xfrm>
              <a:off x="363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1" name="Google Shape;37661;p24"/>
            <p:cNvSpPr/>
            <p:nvPr/>
          </p:nvSpPr>
          <p:spPr>
            <a:xfrm>
              <a:off x="373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2" name="Google Shape;37662;p24"/>
            <p:cNvSpPr/>
            <p:nvPr/>
          </p:nvSpPr>
          <p:spPr>
            <a:xfrm>
              <a:off x="3834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3" name="Google Shape;37663;p24"/>
            <p:cNvSpPr/>
            <p:nvPr/>
          </p:nvSpPr>
          <p:spPr>
            <a:xfrm>
              <a:off x="393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4" name="Google Shape;37664;p24"/>
            <p:cNvSpPr/>
            <p:nvPr/>
          </p:nvSpPr>
          <p:spPr>
            <a:xfrm>
              <a:off x="403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5" name="Google Shape;37665;p24"/>
            <p:cNvSpPr/>
            <p:nvPr/>
          </p:nvSpPr>
          <p:spPr>
            <a:xfrm>
              <a:off x="413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6" name="Google Shape;37666;p24"/>
            <p:cNvSpPr/>
            <p:nvPr/>
          </p:nvSpPr>
          <p:spPr>
            <a:xfrm>
              <a:off x="42407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7" name="Google Shape;37667;p24"/>
            <p:cNvSpPr/>
            <p:nvPr/>
          </p:nvSpPr>
          <p:spPr>
            <a:xfrm>
              <a:off x="434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8" name="Google Shape;37668;p24"/>
            <p:cNvSpPr/>
            <p:nvPr/>
          </p:nvSpPr>
          <p:spPr>
            <a:xfrm>
              <a:off x="444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9" name="Google Shape;37669;p24"/>
            <p:cNvSpPr/>
            <p:nvPr/>
          </p:nvSpPr>
          <p:spPr>
            <a:xfrm>
              <a:off x="45455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0" name="Google Shape;37670;p24"/>
            <p:cNvSpPr/>
            <p:nvPr/>
          </p:nvSpPr>
          <p:spPr>
            <a:xfrm>
              <a:off x="464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1" name="Google Shape;37671;p24"/>
            <p:cNvSpPr/>
            <p:nvPr/>
          </p:nvSpPr>
          <p:spPr>
            <a:xfrm>
              <a:off x="474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2" name="Google Shape;37672;p24"/>
            <p:cNvSpPr/>
            <p:nvPr/>
          </p:nvSpPr>
          <p:spPr>
            <a:xfrm>
              <a:off x="485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3" name="Google Shape;37673;p24"/>
            <p:cNvSpPr/>
            <p:nvPr/>
          </p:nvSpPr>
          <p:spPr>
            <a:xfrm>
              <a:off x="495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4" name="Google Shape;37674;p24"/>
            <p:cNvSpPr/>
            <p:nvPr/>
          </p:nvSpPr>
          <p:spPr>
            <a:xfrm>
              <a:off x="505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5" name="Google Shape;37675;p24"/>
            <p:cNvSpPr/>
            <p:nvPr/>
          </p:nvSpPr>
          <p:spPr>
            <a:xfrm>
              <a:off x="515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6" name="Google Shape;37676;p24"/>
            <p:cNvSpPr/>
            <p:nvPr/>
          </p:nvSpPr>
          <p:spPr>
            <a:xfrm>
              <a:off x="52566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7" name="Google Shape;37677;p24"/>
            <p:cNvSpPr/>
            <p:nvPr/>
          </p:nvSpPr>
          <p:spPr>
            <a:xfrm>
              <a:off x="535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8" name="Google Shape;37678;p24"/>
            <p:cNvSpPr/>
            <p:nvPr/>
          </p:nvSpPr>
          <p:spPr>
            <a:xfrm>
              <a:off x="545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9" name="Google Shape;37679;p24"/>
            <p:cNvSpPr/>
            <p:nvPr/>
          </p:nvSpPr>
          <p:spPr>
            <a:xfrm>
              <a:off x="556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0" name="Google Shape;37680;p24"/>
            <p:cNvSpPr/>
            <p:nvPr/>
          </p:nvSpPr>
          <p:spPr>
            <a:xfrm>
              <a:off x="566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1" name="Google Shape;37681;p24"/>
            <p:cNvSpPr/>
            <p:nvPr/>
          </p:nvSpPr>
          <p:spPr>
            <a:xfrm>
              <a:off x="57644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2" name="Google Shape;37682;p24"/>
            <p:cNvSpPr/>
            <p:nvPr/>
          </p:nvSpPr>
          <p:spPr>
            <a:xfrm>
              <a:off x="586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3" name="Google Shape;37683;p24"/>
            <p:cNvSpPr/>
            <p:nvPr/>
          </p:nvSpPr>
          <p:spPr>
            <a:xfrm>
              <a:off x="596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4" name="Google Shape;37684;p24"/>
            <p:cNvSpPr/>
            <p:nvPr/>
          </p:nvSpPr>
          <p:spPr>
            <a:xfrm>
              <a:off x="606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5" name="Google Shape;37685;p24"/>
            <p:cNvSpPr/>
            <p:nvPr/>
          </p:nvSpPr>
          <p:spPr>
            <a:xfrm>
              <a:off x="61710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6" name="Google Shape;37686;p24"/>
            <p:cNvSpPr/>
            <p:nvPr/>
          </p:nvSpPr>
          <p:spPr>
            <a:xfrm>
              <a:off x="627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7" name="Google Shape;37687;p24"/>
            <p:cNvSpPr/>
            <p:nvPr/>
          </p:nvSpPr>
          <p:spPr>
            <a:xfrm>
              <a:off x="637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8" name="Google Shape;37688;p24"/>
            <p:cNvSpPr/>
            <p:nvPr/>
          </p:nvSpPr>
          <p:spPr>
            <a:xfrm>
              <a:off x="64755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9" name="Google Shape;37689;p24"/>
            <p:cNvSpPr/>
            <p:nvPr/>
          </p:nvSpPr>
          <p:spPr>
            <a:xfrm>
              <a:off x="657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0" name="Google Shape;37690;p24"/>
            <p:cNvSpPr/>
            <p:nvPr/>
          </p:nvSpPr>
          <p:spPr>
            <a:xfrm>
              <a:off x="667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1" name="Google Shape;37691;p24"/>
            <p:cNvSpPr/>
            <p:nvPr/>
          </p:nvSpPr>
          <p:spPr>
            <a:xfrm>
              <a:off x="678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2" name="Google Shape;37692;p24"/>
            <p:cNvSpPr/>
            <p:nvPr/>
          </p:nvSpPr>
          <p:spPr>
            <a:xfrm>
              <a:off x="6881800" y="2441800"/>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3" name="Google Shape;37693;p24"/>
            <p:cNvSpPr/>
            <p:nvPr/>
          </p:nvSpPr>
          <p:spPr>
            <a:xfrm>
              <a:off x="698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4" name="Google Shape;37694;p24"/>
            <p:cNvSpPr/>
            <p:nvPr/>
          </p:nvSpPr>
          <p:spPr>
            <a:xfrm>
              <a:off x="708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5" name="Google Shape;37695;p24"/>
            <p:cNvSpPr/>
            <p:nvPr/>
          </p:nvSpPr>
          <p:spPr>
            <a:xfrm>
              <a:off x="7186600" y="2441800"/>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6" name="Google Shape;37696;p24"/>
            <p:cNvSpPr/>
            <p:nvPr/>
          </p:nvSpPr>
          <p:spPr>
            <a:xfrm>
              <a:off x="728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7" name="Google Shape;37697;p24"/>
            <p:cNvSpPr/>
            <p:nvPr/>
          </p:nvSpPr>
          <p:spPr>
            <a:xfrm>
              <a:off x="27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8" name="Google Shape;37698;p24"/>
            <p:cNvSpPr/>
            <p:nvPr/>
          </p:nvSpPr>
          <p:spPr>
            <a:xfrm>
              <a:off x="3807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9" name="Google Shape;37699;p24"/>
            <p:cNvSpPr/>
            <p:nvPr/>
          </p:nvSpPr>
          <p:spPr>
            <a:xfrm>
              <a:off x="4825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0" name="Google Shape;37700;p24"/>
            <p:cNvSpPr/>
            <p:nvPr/>
          </p:nvSpPr>
          <p:spPr>
            <a:xfrm>
              <a:off x="58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1" name="Google Shape;37701;p24"/>
            <p:cNvSpPr/>
            <p:nvPr/>
          </p:nvSpPr>
          <p:spPr>
            <a:xfrm>
              <a:off x="68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2" name="Google Shape;37702;p24"/>
            <p:cNvSpPr/>
            <p:nvPr/>
          </p:nvSpPr>
          <p:spPr>
            <a:xfrm>
              <a:off x="7873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3" name="Google Shape;37703;p24"/>
            <p:cNvSpPr/>
            <p:nvPr/>
          </p:nvSpPr>
          <p:spPr>
            <a:xfrm>
              <a:off x="8888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4" name="Google Shape;37704;p24"/>
            <p:cNvSpPr/>
            <p:nvPr/>
          </p:nvSpPr>
          <p:spPr>
            <a:xfrm>
              <a:off x="99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5" name="Google Shape;37705;p24"/>
            <p:cNvSpPr/>
            <p:nvPr/>
          </p:nvSpPr>
          <p:spPr>
            <a:xfrm>
              <a:off x="10918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6" name="Google Shape;37706;p24"/>
            <p:cNvSpPr/>
            <p:nvPr/>
          </p:nvSpPr>
          <p:spPr>
            <a:xfrm>
              <a:off x="11936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7" name="Google Shape;37707;p24"/>
            <p:cNvSpPr/>
            <p:nvPr/>
          </p:nvSpPr>
          <p:spPr>
            <a:xfrm>
              <a:off x="12951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8" name="Google Shape;37708;p24"/>
            <p:cNvSpPr/>
            <p:nvPr/>
          </p:nvSpPr>
          <p:spPr>
            <a:xfrm>
              <a:off x="13966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9" name="Google Shape;37709;p24"/>
            <p:cNvSpPr/>
            <p:nvPr/>
          </p:nvSpPr>
          <p:spPr>
            <a:xfrm>
              <a:off x="1498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0" name="Google Shape;37710;p24"/>
            <p:cNvSpPr/>
            <p:nvPr/>
          </p:nvSpPr>
          <p:spPr>
            <a:xfrm>
              <a:off x="15999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1" name="Google Shape;37711;p24"/>
            <p:cNvSpPr/>
            <p:nvPr/>
          </p:nvSpPr>
          <p:spPr>
            <a:xfrm>
              <a:off x="1701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2" name="Google Shape;37712;p24"/>
            <p:cNvSpPr/>
            <p:nvPr/>
          </p:nvSpPr>
          <p:spPr>
            <a:xfrm>
              <a:off x="18029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3" name="Google Shape;37713;p24"/>
            <p:cNvSpPr/>
            <p:nvPr/>
          </p:nvSpPr>
          <p:spPr>
            <a:xfrm>
              <a:off x="19044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4" name="Google Shape;37714;p24"/>
            <p:cNvSpPr/>
            <p:nvPr/>
          </p:nvSpPr>
          <p:spPr>
            <a:xfrm>
              <a:off x="20062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5" name="Google Shape;37715;p24"/>
            <p:cNvSpPr/>
            <p:nvPr/>
          </p:nvSpPr>
          <p:spPr>
            <a:xfrm>
              <a:off x="210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6" name="Google Shape;37716;p24"/>
            <p:cNvSpPr/>
            <p:nvPr/>
          </p:nvSpPr>
          <p:spPr>
            <a:xfrm>
              <a:off x="220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7" name="Google Shape;37717;p24"/>
            <p:cNvSpPr/>
            <p:nvPr/>
          </p:nvSpPr>
          <p:spPr>
            <a:xfrm>
              <a:off x="23110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8" name="Google Shape;37718;p24"/>
            <p:cNvSpPr/>
            <p:nvPr/>
          </p:nvSpPr>
          <p:spPr>
            <a:xfrm>
              <a:off x="241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9" name="Google Shape;37719;p24"/>
            <p:cNvSpPr/>
            <p:nvPr/>
          </p:nvSpPr>
          <p:spPr>
            <a:xfrm>
              <a:off x="251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0" name="Google Shape;37720;p24"/>
            <p:cNvSpPr/>
            <p:nvPr/>
          </p:nvSpPr>
          <p:spPr>
            <a:xfrm>
              <a:off x="261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1" name="Google Shape;37721;p24"/>
            <p:cNvSpPr/>
            <p:nvPr/>
          </p:nvSpPr>
          <p:spPr>
            <a:xfrm>
              <a:off x="271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2" name="Google Shape;37722;p24"/>
            <p:cNvSpPr/>
            <p:nvPr/>
          </p:nvSpPr>
          <p:spPr>
            <a:xfrm>
              <a:off x="281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3" name="Google Shape;37723;p24"/>
            <p:cNvSpPr/>
            <p:nvPr/>
          </p:nvSpPr>
          <p:spPr>
            <a:xfrm>
              <a:off x="292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4" name="Google Shape;37724;p24"/>
            <p:cNvSpPr/>
            <p:nvPr/>
          </p:nvSpPr>
          <p:spPr>
            <a:xfrm>
              <a:off x="302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5" name="Google Shape;37725;p24"/>
            <p:cNvSpPr/>
            <p:nvPr/>
          </p:nvSpPr>
          <p:spPr>
            <a:xfrm>
              <a:off x="312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6" name="Google Shape;37726;p24"/>
            <p:cNvSpPr/>
            <p:nvPr/>
          </p:nvSpPr>
          <p:spPr>
            <a:xfrm>
              <a:off x="322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7" name="Google Shape;37727;p24"/>
            <p:cNvSpPr/>
            <p:nvPr/>
          </p:nvSpPr>
          <p:spPr>
            <a:xfrm>
              <a:off x="33266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8" name="Google Shape;37728;p24"/>
            <p:cNvSpPr/>
            <p:nvPr/>
          </p:nvSpPr>
          <p:spPr>
            <a:xfrm>
              <a:off x="342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9" name="Google Shape;37729;p24"/>
            <p:cNvSpPr/>
            <p:nvPr/>
          </p:nvSpPr>
          <p:spPr>
            <a:xfrm>
              <a:off x="352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0" name="Google Shape;37730;p24"/>
            <p:cNvSpPr/>
            <p:nvPr/>
          </p:nvSpPr>
          <p:spPr>
            <a:xfrm>
              <a:off x="363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1" name="Google Shape;37731;p24"/>
            <p:cNvSpPr/>
            <p:nvPr/>
          </p:nvSpPr>
          <p:spPr>
            <a:xfrm>
              <a:off x="373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2" name="Google Shape;37732;p24"/>
            <p:cNvSpPr/>
            <p:nvPr/>
          </p:nvSpPr>
          <p:spPr>
            <a:xfrm>
              <a:off x="3834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3" name="Google Shape;37733;p24"/>
            <p:cNvSpPr/>
            <p:nvPr/>
          </p:nvSpPr>
          <p:spPr>
            <a:xfrm>
              <a:off x="393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4" name="Google Shape;37734;p24"/>
            <p:cNvSpPr/>
            <p:nvPr/>
          </p:nvSpPr>
          <p:spPr>
            <a:xfrm>
              <a:off x="403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5" name="Google Shape;37735;p24"/>
            <p:cNvSpPr/>
            <p:nvPr/>
          </p:nvSpPr>
          <p:spPr>
            <a:xfrm>
              <a:off x="413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6" name="Google Shape;37736;p24"/>
            <p:cNvSpPr/>
            <p:nvPr/>
          </p:nvSpPr>
          <p:spPr>
            <a:xfrm>
              <a:off x="42407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7" name="Google Shape;37737;p24"/>
            <p:cNvSpPr/>
            <p:nvPr/>
          </p:nvSpPr>
          <p:spPr>
            <a:xfrm>
              <a:off x="434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8" name="Google Shape;37738;p24"/>
            <p:cNvSpPr/>
            <p:nvPr/>
          </p:nvSpPr>
          <p:spPr>
            <a:xfrm>
              <a:off x="444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9" name="Google Shape;37739;p24"/>
            <p:cNvSpPr/>
            <p:nvPr/>
          </p:nvSpPr>
          <p:spPr>
            <a:xfrm>
              <a:off x="45455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0" name="Google Shape;37740;p24"/>
            <p:cNvSpPr/>
            <p:nvPr/>
          </p:nvSpPr>
          <p:spPr>
            <a:xfrm>
              <a:off x="464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1" name="Google Shape;37741;p24"/>
            <p:cNvSpPr/>
            <p:nvPr/>
          </p:nvSpPr>
          <p:spPr>
            <a:xfrm>
              <a:off x="474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2" name="Google Shape;37742;p24"/>
            <p:cNvSpPr/>
            <p:nvPr/>
          </p:nvSpPr>
          <p:spPr>
            <a:xfrm>
              <a:off x="485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3" name="Google Shape;37743;p24"/>
            <p:cNvSpPr/>
            <p:nvPr/>
          </p:nvSpPr>
          <p:spPr>
            <a:xfrm>
              <a:off x="495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4" name="Google Shape;37744;p24"/>
            <p:cNvSpPr/>
            <p:nvPr/>
          </p:nvSpPr>
          <p:spPr>
            <a:xfrm>
              <a:off x="505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5" name="Google Shape;37745;p24"/>
            <p:cNvSpPr/>
            <p:nvPr/>
          </p:nvSpPr>
          <p:spPr>
            <a:xfrm>
              <a:off x="515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6" name="Google Shape;37746;p24"/>
            <p:cNvSpPr/>
            <p:nvPr/>
          </p:nvSpPr>
          <p:spPr>
            <a:xfrm>
              <a:off x="52566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7" name="Google Shape;37747;p24"/>
            <p:cNvSpPr/>
            <p:nvPr/>
          </p:nvSpPr>
          <p:spPr>
            <a:xfrm>
              <a:off x="535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8" name="Google Shape;37748;p24"/>
            <p:cNvSpPr/>
            <p:nvPr/>
          </p:nvSpPr>
          <p:spPr>
            <a:xfrm>
              <a:off x="545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9" name="Google Shape;37749;p24"/>
            <p:cNvSpPr/>
            <p:nvPr/>
          </p:nvSpPr>
          <p:spPr>
            <a:xfrm>
              <a:off x="556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0" name="Google Shape;37750;p24"/>
            <p:cNvSpPr/>
            <p:nvPr/>
          </p:nvSpPr>
          <p:spPr>
            <a:xfrm>
              <a:off x="566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1" name="Google Shape;37751;p24"/>
            <p:cNvSpPr/>
            <p:nvPr/>
          </p:nvSpPr>
          <p:spPr>
            <a:xfrm>
              <a:off x="57644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2" name="Google Shape;37752;p24"/>
            <p:cNvSpPr/>
            <p:nvPr/>
          </p:nvSpPr>
          <p:spPr>
            <a:xfrm>
              <a:off x="586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3" name="Google Shape;37753;p24"/>
            <p:cNvSpPr/>
            <p:nvPr/>
          </p:nvSpPr>
          <p:spPr>
            <a:xfrm>
              <a:off x="596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4" name="Google Shape;37754;p24"/>
            <p:cNvSpPr/>
            <p:nvPr/>
          </p:nvSpPr>
          <p:spPr>
            <a:xfrm>
              <a:off x="606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5" name="Google Shape;37755;p24"/>
            <p:cNvSpPr/>
            <p:nvPr/>
          </p:nvSpPr>
          <p:spPr>
            <a:xfrm>
              <a:off x="61710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6" name="Google Shape;37756;p24"/>
            <p:cNvSpPr/>
            <p:nvPr/>
          </p:nvSpPr>
          <p:spPr>
            <a:xfrm>
              <a:off x="627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7" name="Google Shape;37757;p24"/>
            <p:cNvSpPr/>
            <p:nvPr/>
          </p:nvSpPr>
          <p:spPr>
            <a:xfrm>
              <a:off x="637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8" name="Google Shape;37758;p24"/>
            <p:cNvSpPr/>
            <p:nvPr/>
          </p:nvSpPr>
          <p:spPr>
            <a:xfrm>
              <a:off x="64755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9" name="Google Shape;37759;p24"/>
            <p:cNvSpPr/>
            <p:nvPr/>
          </p:nvSpPr>
          <p:spPr>
            <a:xfrm>
              <a:off x="657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0" name="Google Shape;37760;p24"/>
            <p:cNvSpPr/>
            <p:nvPr/>
          </p:nvSpPr>
          <p:spPr>
            <a:xfrm>
              <a:off x="667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1" name="Google Shape;37761;p24"/>
            <p:cNvSpPr/>
            <p:nvPr/>
          </p:nvSpPr>
          <p:spPr>
            <a:xfrm>
              <a:off x="678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2" name="Google Shape;37762;p24"/>
            <p:cNvSpPr/>
            <p:nvPr/>
          </p:nvSpPr>
          <p:spPr>
            <a:xfrm>
              <a:off x="6881800" y="2596875"/>
              <a:ext cx="52700" cy="52700"/>
            </a:xfrm>
            <a:custGeom>
              <a:avLst/>
              <a:gdLst/>
              <a:ahLst/>
              <a:cxnLst/>
              <a:rect l="l" t="t" r="r" b="b"/>
              <a:pathLst>
                <a:path w="2108" h="2108"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3" name="Google Shape;37763;p24"/>
            <p:cNvSpPr/>
            <p:nvPr/>
          </p:nvSpPr>
          <p:spPr>
            <a:xfrm>
              <a:off x="698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4" name="Google Shape;37764;p24"/>
            <p:cNvSpPr/>
            <p:nvPr/>
          </p:nvSpPr>
          <p:spPr>
            <a:xfrm>
              <a:off x="708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5" name="Google Shape;37765;p24"/>
            <p:cNvSpPr/>
            <p:nvPr/>
          </p:nvSpPr>
          <p:spPr>
            <a:xfrm>
              <a:off x="7186600" y="2596875"/>
              <a:ext cx="52400" cy="52700"/>
            </a:xfrm>
            <a:custGeom>
              <a:avLst/>
              <a:gdLst/>
              <a:ahLst/>
              <a:cxnLst/>
              <a:rect l="l" t="t" r="r" b="b"/>
              <a:pathLst>
                <a:path w="2096" h="2108"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6" name="Google Shape;37766;p24"/>
            <p:cNvSpPr/>
            <p:nvPr/>
          </p:nvSpPr>
          <p:spPr>
            <a:xfrm>
              <a:off x="728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7" name="Google Shape;37767;p24"/>
            <p:cNvSpPr/>
            <p:nvPr/>
          </p:nvSpPr>
          <p:spPr>
            <a:xfrm>
              <a:off x="27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8" name="Google Shape;37768;p24"/>
            <p:cNvSpPr/>
            <p:nvPr/>
          </p:nvSpPr>
          <p:spPr>
            <a:xfrm>
              <a:off x="3807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9" name="Google Shape;37769;p24"/>
            <p:cNvSpPr/>
            <p:nvPr/>
          </p:nvSpPr>
          <p:spPr>
            <a:xfrm>
              <a:off x="4825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0" name="Google Shape;37770;p24"/>
            <p:cNvSpPr/>
            <p:nvPr/>
          </p:nvSpPr>
          <p:spPr>
            <a:xfrm>
              <a:off x="58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1" name="Google Shape;37771;p24"/>
            <p:cNvSpPr/>
            <p:nvPr/>
          </p:nvSpPr>
          <p:spPr>
            <a:xfrm>
              <a:off x="68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2" name="Google Shape;37772;p24"/>
            <p:cNvSpPr/>
            <p:nvPr/>
          </p:nvSpPr>
          <p:spPr>
            <a:xfrm>
              <a:off x="7873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3" name="Google Shape;37773;p24"/>
            <p:cNvSpPr/>
            <p:nvPr/>
          </p:nvSpPr>
          <p:spPr>
            <a:xfrm>
              <a:off x="8888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4" name="Google Shape;37774;p24"/>
            <p:cNvSpPr/>
            <p:nvPr/>
          </p:nvSpPr>
          <p:spPr>
            <a:xfrm>
              <a:off x="99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5" name="Google Shape;37775;p24"/>
            <p:cNvSpPr/>
            <p:nvPr/>
          </p:nvSpPr>
          <p:spPr>
            <a:xfrm>
              <a:off x="10918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6" name="Google Shape;37776;p24"/>
            <p:cNvSpPr/>
            <p:nvPr/>
          </p:nvSpPr>
          <p:spPr>
            <a:xfrm>
              <a:off x="11936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7" name="Google Shape;37777;p24"/>
            <p:cNvSpPr/>
            <p:nvPr/>
          </p:nvSpPr>
          <p:spPr>
            <a:xfrm>
              <a:off x="12951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8" name="Google Shape;37778;p24"/>
            <p:cNvSpPr/>
            <p:nvPr/>
          </p:nvSpPr>
          <p:spPr>
            <a:xfrm>
              <a:off x="13966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9" name="Google Shape;37779;p24"/>
            <p:cNvSpPr/>
            <p:nvPr/>
          </p:nvSpPr>
          <p:spPr>
            <a:xfrm>
              <a:off x="1498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0" name="Google Shape;37780;p24"/>
            <p:cNvSpPr/>
            <p:nvPr/>
          </p:nvSpPr>
          <p:spPr>
            <a:xfrm>
              <a:off x="15999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1" name="Google Shape;37781;p24"/>
            <p:cNvSpPr/>
            <p:nvPr/>
          </p:nvSpPr>
          <p:spPr>
            <a:xfrm>
              <a:off x="1701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2" name="Google Shape;37782;p24"/>
            <p:cNvSpPr/>
            <p:nvPr/>
          </p:nvSpPr>
          <p:spPr>
            <a:xfrm>
              <a:off x="18029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3" name="Google Shape;37783;p24"/>
            <p:cNvSpPr/>
            <p:nvPr/>
          </p:nvSpPr>
          <p:spPr>
            <a:xfrm>
              <a:off x="19044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4" name="Google Shape;37784;p24"/>
            <p:cNvSpPr/>
            <p:nvPr/>
          </p:nvSpPr>
          <p:spPr>
            <a:xfrm>
              <a:off x="20062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5" name="Google Shape;37785;p24"/>
            <p:cNvSpPr/>
            <p:nvPr/>
          </p:nvSpPr>
          <p:spPr>
            <a:xfrm>
              <a:off x="210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6" name="Google Shape;37786;p24"/>
            <p:cNvSpPr/>
            <p:nvPr/>
          </p:nvSpPr>
          <p:spPr>
            <a:xfrm>
              <a:off x="220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7" name="Google Shape;37787;p24"/>
            <p:cNvSpPr/>
            <p:nvPr/>
          </p:nvSpPr>
          <p:spPr>
            <a:xfrm>
              <a:off x="23110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8" name="Google Shape;37788;p24"/>
            <p:cNvSpPr/>
            <p:nvPr/>
          </p:nvSpPr>
          <p:spPr>
            <a:xfrm>
              <a:off x="241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9" name="Google Shape;37789;p24"/>
            <p:cNvSpPr/>
            <p:nvPr/>
          </p:nvSpPr>
          <p:spPr>
            <a:xfrm>
              <a:off x="251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0" name="Google Shape;37790;p24"/>
            <p:cNvSpPr/>
            <p:nvPr/>
          </p:nvSpPr>
          <p:spPr>
            <a:xfrm>
              <a:off x="261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1" name="Google Shape;37791;p24"/>
            <p:cNvSpPr/>
            <p:nvPr/>
          </p:nvSpPr>
          <p:spPr>
            <a:xfrm>
              <a:off x="271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2" name="Google Shape;37792;p24"/>
            <p:cNvSpPr/>
            <p:nvPr/>
          </p:nvSpPr>
          <p:spPr>
            <a:xfrm>
              <a:off x="281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3" name="Google Shape;37793;p24"/>
            <p:cNvSpPr/>
            <p:nvPr/>
          </p:nvSpPr>
          <p:spPr>
            <a:xfrm>
              <a:off x="292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4" name="Google Shape;37794;p24"/>
            <p:cNvSpPr/>
            <p:nvPr/>
          </p:nvSpPr>
          <p:spPr>
            <a:xfrm>
              <a:off x="302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5" name="Google Shape;37795;p24"/>
            <p:cNvSpPr/>
            <p:nvPr/>
          </p:nvSpPr>
          <p:spPr>
            <a:xfrm>
              <a:off x="312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6" name="Google Shape;37796;p24"/>
            <p:cNvSpPr/>
            <p:nvPr/>
          </p:nvSpPr>
          <p:spPr>
            <a:xfrm>
              <a:off x="322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7" name="Google Shape;37797;p24"/>
            <p:cNvSpPr/>
            <p:nvPr/>
          </p:nvSpPr>
          <p:spPr>
            <a:xfrm>
              <a:off x="33266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8" name="Google Shape;37798;p24"/>
            <p:cNvSpPr/>
            <p:nvPr/>
          </p:nvSpPr>
          <p:spPr>
            <a:xfrm>
              <a:off x="342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9" name="Google Shape;37799;p24"/>
            <p:cNvSpPr/>
            <p:nvPr/>
          </p:nvSpPr>
          <p:spPr>
            <a:xfrm>
              <a:off x="352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0" name="Google Shape;37800;p24"/>
            <p:cNvSpPr/>
            <p:nvPr/>
          </p:nvSpPr>
          <p:spPr>
            <a:xfrm>
              <a:off x="363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1" name="Google Shape;37801;p24"/>
            <p:cNvSpPr/>
            <p:nvPr/>
          </p:nvSpPr>
          <p:spPr>
            <a:xfrm>
              <a:off x="373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2" name="Google Shape;37802;p24"/>
            <p:cNvSpPr/>
            <p:nvPr/>
          </p:nvSpPr>
          <p:spPr>
            <a:xfrm>
              <a:off x="3834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3" name="Google Shape;37803;p24"/>
            <p:cNvSpPr/>
            <p:nvPr/>
          </p:nvSpPr>
          <p:spPr>
            <a:xfrm>
              <a:off x="393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4" name="Google Shape;37804;p24"/>
            <p:cNvSpPr/>
            <p:nvPr/>
          </p:nvSpPr>
          <p:spPr>
            <a:xfrm>
              <a:off x="403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5" name="Google Shape;37805;p24"/>
            <p:cNvSpPr/>
            <p:nvPr/>
          </p:nvSpPr>
          <p:spPr>
            <a:xfrm>
              <a:off x="413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6" name="Google Shape;37806;p24"/>
            <p:cNvSpPr/>
            <p:nvPr/>
          </p:nvSpPr>
          <p:spPr>
            <a:xfrm>
              <a:off x="42407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7" name="Google Shape;37807;p24"/>
            <p:cNvSpPr/>
            <p:nvPr/>
          </p:nvSpPr>
          <p:spPr>
            <a:xfrm>
              <a:off x="434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8" name="Google Shape;37808;p24"/>
            <p:cNvSpPr/>
            <p:nvPr/>
          </p:nvSpPr>
          <p:spPr>
            <a:xfrm>
              <a:off x="444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9" name="Google Shape;37809;p24"/>
            <p:cNvSpPr/>
            <p:nvPr/>
          </p:nvSpPr>
          <p:spPr>
            <a:xfrm>
              <a:off x="45455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0" name="Google Shape;37810;p24"/>
            <p:cNvSpPr/>
            <p:nvPr/>
          </p:nvSpPr>
          <p:spPr>
            <a:xfrm>
              <a:off x="464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1" name="Google Shape;37811;p24"/>
            <p:cNvSpPr/>
            <p:nvPr/>
          </p:nvSpPr>
          <p:spPr>
            <a:xfrm>
              <a:off x="474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2" name="Google Shape;37812;p24"/>
            <p:cNvSpPr/>
            <p:nvPr/>
          </p:nvSpPr>
          <p:spPr>
            <a:xfrm>
              <a:off x="485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3" name="Google Shape;37813;p24"/>
            <p:cNvSpPr/>
            <p:nvPr/>
          </p:nvSpPr>
          <p:spPr>
            <a:xfrm>
              <a:off x="495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4" name="Google Shape;37814;p24"/>
            <p:cNvSpPr/>
            <p:nvPr/>
          </p:nvSpPr>
          <p:spPr>
            <a:xfrm>
              <a:off x="505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5" name="Google Shape;37815;p24"/>
            <p:cNvSpPr/>
            <p:nvPr/>
          </p:nvSpPr>
          <p:spPr>
            <a:xfrm>
              <a:off x="515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6" name="Google Shape;37816;p24"/>
            <p:cNvSpPr/>
            <p:nvPr/>
          </p:nvSpPr>
          <p:spPr>
            <a:xfrm>
              <a:off x="52566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7" name="Google Shape;37817;p24"/>
            <p:cNvSpPr/>
            <p:nvPr/>
          </p:nvSpPr>
          <p:spPr>
            <a:xfrm>
              <a:off x="535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8" name="Google Shape;37818;p24"/>
            <p:cNvSpPr/>
            <p:nvPr/>
          </p:nvSpPr>
          <p:spPr>
            <a:xfrm>
              <a:off x="545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9" name="Google Shape;37819;p24"/>
            <p:cNvSpPr/>
            <p:nvPr/>
          </p:nvSpPr>
          <p:spPr>
            <a:xfrm>
              <a:off x="556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0" name="Google Shape;37820;p24"/>
            <p:cNvSpPr/>
            <p:nvPr/>
          </p:nvSpPr>
          <p:spPr>
            <a:xfrm>
              <a:off x="566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1" name="Google Shape;37821;p24"/>
            <p:cNvSpPr/>
            <p:nvPr/>
          </p:nvSpPr>
          <p:spPr>
            <a:xfrm>
              <a:off x="57644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2" name="Google Shape;37822;p24"/>
            <p:cNvSpPr/>
            <p:nvPr/>
          </p:nvSpPr>
          <p:spPr>
            <a:xfrm>
              <a:off x="586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3" name="Google Shape;37823;p24"/>
            <p:cNvSpPr/>
            <p:nvPr/>
          </p:nvSpPr>
          <p:spPr>
            <a:xfrm>
              <a:off x="596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4" name="Google Shape;37824;p24"/>
            <p:cNvSpPr/>
            <p:nvPr/>
          </p:nvSpPr>
          <p:spPr>
            <a:xfrm>
              <a:off x="606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5" name="Google Shape;37825;p24"/>
            <p:cNvSpPr/>
            <p:nvPr/>
          </p:nvSpPr>
          <p:spPr>
            <a:xfrm>
              <a:off x="61710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6" name="Google Shape;37826;p24"/>
            <p:cNvSpPr/>
            <p:nvPr/>
          </p:nvSpPr>
          <p:spPr>
            <a:xfrm>
              <a:off x="627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7" name="Google Shape;37827;p24"/>
            <p:cNvSpPr/>
            <p:nvPr/>
          </p:nvSpPr>
          <p:spPr>
            <a:xfrm>
              <a:off x="637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8" name="Google Shape;37828;p24"/>
            <p:cNvSpPr/>
            <p:nvPr/>
          </p:nvSpPr>
          <p:spPr>
            <a:xfrm>
              <a:off x="64755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9" name="Google Shape;37829;p24"/>
            <p:cNvSpPr/>
            <p:nvPr/>
          </p:nvSpPr>
          <p:spPr>
            <a:xfrm>
              <a:off x="657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0" name="Google Shape;37830;p24"/>
            <p:cNvSpPr/>
            <p:nvPr/>
          </p:nvSpPr>
          <p:spPr>
            <a:xfrm>
              <a:off x="667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1" name="Google Shape;37831;p24"/>
            <p:cNvSpPr/>
            <p:nvPr/>
          </p:nvSpPr>
          <p:spPr>
            <a:xfrm>
              <a:off x="678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2" name="Google Shape;37832;p24"/>
            <p:cNvSpPr/>
            <p:nvPr/>
          </p:nvSpPr>
          <p:spPr>
            <a:xfrm>
              <a:off x="6881800" y="2751950"/>
              <a:ext cx="52700" cy="52725"/>
            </a:xfrm>
            <a:custGeom>
              <a:avLst/>
              <a:gdLst/>
              <a:ahLst/>
              <a:cxnLst/>
              <a:rect l="l" t="t" r="r" b="b"/>
              <a:pathLst>
                <a:path w="2108" h="2109"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3" name="Google Shape;37833;p24"/>
            <p:cNvSpPr/>
            <p:nvPr/>
          </p:nvSpPr>
          <p:spPr>
            <a:xfrm>
              <a:off x="698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4" name="Google Shape;37834;p24"/>
            <p:cNvSpPr/>
            <p:nvPr/>
          </p:nvSpPr>
          <p:spPr>
            <a:xfrm>
              <a:off x="708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5" name="Google Shape;37835;p24"/>
            <p:cNvSpPr/>
            <p:nvPr/>
          </p:nvSpPr>
          <p:spPr>
            <a:xfrm>
              <a:off x="7186600" y="2751950"/>
              <a:ext cx="52400" cy="52725"/>
            </a:xfrm>
            <a:custGeom>
              <a:avLst/>
              <a:gdLst/>
              <a:ahLst/>
              <a:cxnLst/>
              <a:rect l="l" t="t" r="r" b="b"/>
              <a:pathLst>
                <a:path w="2096" h="2109"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6" name="Google Shape;37836;p24"/>
            <p:cNvSpPr/>
            <p:nvPr/>
          </p:nvSpPr>
          <p:spPr>
            <a:xfrm>
              <a:off x="728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7" name="Google Shape;37837;p24"/>
            <p:cNvSpPr/>
            <p:nvPr/>
          </p:nvSpPr>
          <p:spPr>
            <a:xfrm>
              <a:off x="27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7" y="1632"/>
                    <a:pt x="2107" y="1061"/>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8" name="Google Shape;37838;p24"/>
            <p:cNvSpPr/>
            <p:nvPr/>
          </p:nvSpPr>
          <p:spPr>
            <a:xfrm>
              <a:off x="3807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9" name="Google Shape;37839;p24"/>
            <p:cNvSpPr/>
            <p:nvPr/>
          </p:nvSpPr>
          <p:spPr>
            <a:xfrm>
              <a:off x="4825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0" name="Google Shape;37840;p24"/>
            <p:cNvSpPr/>
            <p:nvPr/>
          </p:nvSpPr>
          <p:spPr>
            <a:xfrm>
              <a:off x="58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1" name="Google Shape;37841;p24"/>
            <p:cNvSpPr/>
            <p:nvPr/>
          </p:nvSpPr>
          <p:spPr>
            <a:xfrm>
              <a:off x="68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2" name="Google Shape;37842;p24"/>
            <p:cNvSpPr/>
            <p:nvPr/>
          </p:nvSpPr>
          <p:spPr>
            <a:xfrm>
              <a:off x="7873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3" name="Google Shape;37843;p24"/>
            <p:cNvSpPr/>
            <p:nvPr/>
          </p:nvSpPr>
          <p:spPr>
            <a:xfrm>
              <a:off x="8888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4" name="Google Shape;37844;p24"/>
            <p:cNvSpPr/>
            <p:nvPr/>
          </p:nvSpPr>
          <p:spPr>
            <a:xfrm>
              <a:off x="99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5" name="Google Shape;37845;p24"/>
            <p:cNvSpPr/>
            <p:nvPr/>
          </p:nvSpPr>
          <p:spPr>
            <a:xfrm>
              <a:off x="10918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6" name="Google Shape;37846;p24"/>
            <p:cNvSpPr/>
            <p:nvPr/>
          </p:nvSpPr>
          <p:spPr>
            <a:xfrm>
              <a:off x="11936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7" name="Google Shape;37847;p24"/>
            <p:cNvSpPr/>
            <p:nvPr/>
          </p:nvSpPr>
          <p:spPr>
            <a:xfrm>
              <a:off x="12951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8" name="Google Shape;37848;p24"/>
            <p:cNvSpPr/>
            <p:nvPr/>
          </p:nvSpPr>
          <p:spPr>
            <a:xfrm>
              <a:off x="13966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9" name="Google Shape;37849;p24"/>
            <p:cNvSpPr/>
            <p:nvPr/>
          </p:nvSpPr>
          <p:spPr>
            <a:xfrm>
              <a:off x="1498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0" name="Google Shape;37850;p24"/>
            <p:cNvSpPr/>
            <p:nvPr/>
          </p:nvSpPr>
          <p:spPr>
            <a:xfrm>
              <a:off x="15999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1" name="Google Shape;37851;p24"/>
            <p:cNvSpPr/>
            <p:nvPr/>
          </p:nvSpPr>
          <p:spPr>
            <a:xfrm>
              <a:off x="1701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2" name="Google Shape;37852;p24"/>
            <p:cNvSpPr/>
            <p:nvPr/>
          </p:nvSpPr>
          <p:spPr>
            <a:xfrm>
              <a:off x="18029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3" name="Google Shape;37853;p24"/>
            <p:cNvSpPr/>
            <p:nvPr/>
          </p:nvSpPr>
          <p:spPr>
            <a:xfrm>
              <a:off x="19044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4" name="Google Shape;37854;p24"/>
            <p:cNvSpPr/>
            <p:nvPr/>
          </p:nvSpPr>
          <p:spPr>
            <a:xfrm>
              <a:off x="20062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5" name="Google Shape;37855;p24"/>
            <p:cNvSpPr/>
            <p:nvPr/>
          </p:nvSpPr>
          <p:spPr>
            <a:xfrm>
              <a:off x="210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6" name="Google Shape;37856;p24"/>
            <p:cNvSpPr/>
            <p:nvPr/>
          </p:nvSpPr>
          <p:spPr>
            <a:xfrm>
              <a:off x="220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7" name="Google Shape;37857;p24"/>
            <p:cNvSpPr/>
            <p:nvPr/>
          </p:nvSpPr>
          <p:spPr>
            <a:xfrm>
              <a:off x="23110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8" name="Google Shape;37858;p24"/>
            <p:cNvSpPr/>
            <p:nvPr/>
          </p:nvSpPr>
          <p:spPr>
            <a:xfrm>
              <a:off x="241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9" name="Google Shape;37859;p24"/>
            <p:cNvSpPr/>
            <p:nvPr/>
          </p:nvSpPr>
          <p:spPr>
            <a:xfrm>
              <a:off x="251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0" name="Google Shape;37860;p24"/>
            <p:cNvSpPr/>
            <p:nvPr/>
          </p:nvSpPr>
          <p:spPr>
            <a:xfrm>
              <a:off x="261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1" name="Google Shape;37861;p24"/>
            <p:cNvSpPr/>
            <p:nvPr/>
          </p:nvSpPr>
          <p:spPr>
            <a:xfrm>
              <a:off x="271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2" name="Google Shape;37862;p24"/>
            <p:cNvSpPr/>
            <p:nvPr/>
          </p:nvSpPr>
          <p:spPr>
            <a:xfrm>
              <a:off x="281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3" name="Google Shape;37863;p24"/>
            <p:cNvSpPr/>
            <p:nvPr/>
          </p:nvSpPr>
          <p:spPr>
            <a:xfrm>
              <a:off x="292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4" name="Google Shape;37864;p24"/>
            <p:cNvSpPr/>
            <p:nvPr/>
          </p:nvSpPr>
          <p:spPr>
            <a:xfrm>
              <a:off x="302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5" name="Google Shape;37865;p24"/>
            <p:cNvSpPr/>
            <p:nvPr/>
          </p:nvSpPr>
          <p:spPr>
            <a:xfrm>
              <a:off x="312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6" name="Google Shape;37866;p24"/>
            <p:cNvSpPr/>
            <p:nvPr/>
          </p:nvSpPr>
          <p:spPr>
            <a:xfrm>
              <a:off x="322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7" name="Google Shape;37867;p24"/>
            <p:cNvSpPr/>
            <p:nvPr/>
          </p:nvSpPr>
          <p:spPr>
            <a:xfrm>
              <a:off x="33266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8" name="Google Shape;37868;p24"/>
            <p:cNvSpPr/>
            <p:nvPr/>
          </p:nvSpPr>
          <p:spPr>
            <a:xfrm>
              <a:off x="342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9" name="Google Shape;37869;p24"/>
            <p:cNvSpPr/>
            <p:nvPr/>
          </p:nvSpPr>
          <p:spPr>
            <a:xfrm>
              <a:off x="352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0" name="Google Shape;37870;p24"/>
            <p:cNvSpPr/>
            <p:nvPr/>
          </p:nvSpPr>
          <p:spPr>
            <a:xfrm>
              <a:off x="363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1" name="Google Shape;37871;p24"/>
            <p:cNvSpPr/>
            <p:nvPr/>
          </p:nvSpPr>
          <p:spPr>
            <a:xfrm>
              <a:off x="373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2" name="Google Shape;37872;p24"/>
            <p:cNvSpPr/>
            <p:nvPr/>
          </p:nvSpPr>
          <p:spPr>
            <a:xfrm>
              <a:off x="3834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3" name="Google Shape;37873;p24"/>
            <p:cNvSpPr/>
            <p:nvPr/>
          </p:nvSpPr>
          <p:spPr>
            <a:xfrm>
              <a:off x="393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4" name="Google Shape;37874;p24"/>
            <p:cNvSpPr/>
            <p:nvPr/>
          </p:nvSpPr>
          <p:spPr>
            <a:xfrm>
              <a:off x="403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5" name="Google Shape;37875;p24"/>
            <p:cNvSpPr/>
            <p:nvPr/>
          </p:nvSpPr>
          <p:spPr>
            <a:xfrm>
              <a:off x="413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6" name="Google Shape;37876;p24"/>
            <p:cNvSpPr/>
            <p:nvPr/>
          </p:nvSpPr>
          <p:spPr>
            <a:xfrm>
              <a:off x="42407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7" name="Google Shape;37877;p24"/>
            <p:cNvSpPr/>
            <p:nvPr/>
          </p:nvSpPr>
          <p:spPr>
            <a:xfrm>
              <a:off x="434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8" name="Google Shape;37878;p24"/>
            <p:cNvSpPr/>
            <p:nvPr/>
          </p:nvSpPr>
          <p:spPr>
            <a:xfrm>
              <a:off x="444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9" name="Google Shape;37879;p24"/>
            <p:cNvSpPr/>
            <p:nvPr/>
          </p:nvSpPr>
          <p:spPr>
            <a:xfrm>
              <a:off x="45455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0" name="Google Shape;37880;p24"/>
            <p:cNvSpPr/>
            <p:nvPr/>
          </p:nvSpPr>
          <p:spPr>
            <a:xfrm>
              <a:off x="464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1" name="Google Shape;37881;p24"/>
            <p:cNvSpPr/>
            <p:nvPr/>
          </p:nvSpPr>
          <p:spPr>
            <a:xfrm>
              <a:off x="474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2" name="Google Shape;37882;p24"/>
            <p:cNvSpPr/>
            <p:nvPr/>
          </p:nvSpPr>
          <p:spPr>
            <a:xfrm>
              <a:off x="485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3" name="Google Shape;37883;p24"/>
            <p:cNvSpPr/>
            <p:nvPr/>
          </p:nvSpPr>
          <p:spPr>
            <a:xfrm>
              <a:off x="495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4" name="Google Shape;37884;p24"/>
            <p:cNvSpPr/>
            <p:nvPr/>
          </p:nvSpPr>
          <p:spPr>
            <a:xfrm>
              <a:off x="505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5" name="Google Shape;37885;p24"/>
            <p:cNvSpPr/>
            <p:nvPr/>
          </p:nvSpPr>
          <p:spPr>
            <a:xfrm>
              <a:off x="515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6" name="Google Shape;37886;p24"/>
            <p:cNvSpPr/>
            <p:nvPr/>
          </p:nvSpPr>
          <p:spPr>
            <a:xfrm>
              <a:off x="52566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7" name="Google Shape;37887;p24"/>
            <p:cNvSpPr/>
            <p:nvPr/>
          </p:nvSpPr>
          <p:spPr>
            <a:xfrm>
              <a:off x="535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8" name="Google Shape;37888;p24"/>
            <p:cNvSpPr/>
            <p:nvPr/>
          </p:nvSpPr>
          <p:spPr>
            <a:xfrm>
              <a:off x="545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9" name="Google Shape;37889;p24"/>
            <p:cNvSpPr/>
            <p:nvPr/>
          </p:nvSpPr>
          <p:spPr>
            <a:xfrm>
              <a:off x="556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0" name="Google Shape;37890;p24"/>
            <p:cNvSpPr/>
            <p:nvPr/>
          </p:nvSpPr>
          <p:spPr>
            <a:xfrm>
              <a:off x="566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1" name="Google Shape;37891;p24"/>
            <p:cNvSpPr/>
            <p:nvPr/>
          </p:nvSpPr>
          <p:spPr>
            <a:xfrm>
              <a:off x="57644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2" name="Google Shape;37892;p24"/>
            <p:cNvSpPr/>
            <p:nvPr/>
          </p:nvSpPr>
          <p:spPr>
            <a:xfrm>
              <a:off x="586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3" name="Google Shape;37893;p24"/>
            <p:cNvSpPr/>
            <p:nvPr/>
          </p:nvSpPr>
          <p:spPr>
            <a:xfrm>
              <a:off x="596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4" name="Google Shape;37894;p24"/>
            <p:cNvSpPr/>
            <p:nvPr/>
          </p:nvSpPr>
          <p:spPr>
            <a:xfrm>
              <a:off x="606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5" name="Google Shape;37895;p24"/>
            <p:cNvSpPr/>
            <p:nvPr/>
          </p:nvSpPr>
          <p:spPr>
            <a:xfrm>
              <a:off x="61710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6" name="Google Shape;37896;p24"/>
            <p:cNvSpPr/>
            <p:nvPr/>
          </p:nvSpPr>
          <p:spPr>
            <a:xfrm>
              <a:off x="627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7" name="Google Shape;37897;p24"/>
            <p:cNvSpPr/>
            <p:nvPr/>
          </p:nvSpPr>
          <p:spPr>
            <a:xfrm>
              <a:off x="637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8" name="Google Shape;37898;p24"/>
            <p:cNvSpPr/>
            <p:nvPr/>
          </p:nvSpPr>
          <p:spPr>
            <a:xfrm>
              <a:off x="64755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9" name="Google Shape;37899;p24"/>
            <p:cNvSpPr/>
            <p:nvPr/>
          </p:nvSpPr>
          <p:spPr>
            <a:xfrm>
              <a:off x="657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0" name="Google Shape;37900;p24"/>
            <p:cNvSpPr/>
            <p:nvPr/>
          </p:nvSpPr>
          <p:spPr>
            <a:xfrm>
              <a:off x="667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1" name="Google Shape;37901;p24"/>
            <p:cNvSpPr/>
            <p:nvPr/>
          </p:nvSpPr>
          <p:spPr>
            <a:xfrm>
              <a:off x="678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2" name="Google Shape;37902;p24"/>
            <p:cNvSpPr/>
            <p:nvPr/>
          </p:nvSpPr>
          <p:spPr>
            <a:xfrm>
              <a:off x="6881800" y="2907025"/>
              <a:ext cx="52700" cy="52725"/>
            </a:xfrm>
            <a:custGeom>
              <a:avLst/>
              <a:gdLst/>
              <a:ahLst/>
              <a:cxnLst/>
              <a:rect l="l" t="t" r="r" b="b"/>
              <a:pathLst>
                <a:path w="2108" h="2109" extrusionOk="0">
                  <a:moveTo>
                    <a:pt x="1060" y="1"/>
                  </a:moveTo>
                  <a:cubicBezTo>
                    <a:pt x="477" y="1"/>
                    <a:pt x="1" y="477"/>
                    <a:pt x="1" y="1061"/>
                  </a:cubicBezTo>
                  <a:cubicBezTo>
                    <a:pt x="1"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3" name="Google Shape;37903;p24"/>
            <p:cNvSpPr/>
            <p:nvPr/>
          </p:nvSpPr>
          <p:spPr>
            <a:xfrm>
              <a:off x="698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4" name="Google Shape;37904;p24"/>
            <p:cNvSpPr/>
            <p:nvPr/>
          </p:nvSpPr>
          <p:spPr>
            <a:xfrm>
              <a:off x="708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5" name="Google Shape;37905;p24"/>
            <p:cNvSpPr/>
            <p:nvPr/>
          </p:nvSpPr>
          <p:spPr>
            <a:xfrm>
              <a:off x="7186600" y="2907025"/>
              <a:ext cx="52400" cy="52725"/>
            </a:xfrm>
            <a:custGeom>
              <a:avLst/>
              <a:gdLst/>
              <a:ahLst/>
              <a:cxnLst/>
              <a:rect l="l" t="t" r="r" b="b"/>
              <a:pathLst>
                <a:path w="2096" h="2109" extrusionOk="0">
                  <a:moveTo>
                    <a:pt x="1048" y="1"/>
                  </a:moveTo>
                  <a:cubicBezTo>
                    <a:pt x="477" y="1"/>
                    <a:pt x="1" y="477"/>
                    <a:pt x="1" y="1061"/>
                  </a:cubicBezTo>
                  <a:cubicBezTo>
                    <a:pt x="1"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6" name="Google Shape;37906;p24"/>
            <p:cNvSpPr/>
            <p:nvPr/>
          </p:nvSpPr>
          <p:spPr>
            <a:xfrm>
              <a:off x="728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7" name="Google Shape;37907;p24"/>
            <p:cNvSpPr/>
            <p:nvPr/>
          </p:nvSpPr>
          <p:spPr>
            <a:xfrm>
              <a:off x="27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7" y="1620"/>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8" name="Google Shape;37908;p24"/>
            <p:cNvSpPr/>
            <p:nvPr/>
          </p:nvSpPr>
          <p:spPr>
            <a:xfrm>
              <a:off x="3807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9" name="Google Shape;37909;p24"/>
            <p:cNvSpPr/>
            <p:nvPr/>
          </p:nvSpPr>
          <p:spPr>
            <a:xfrm>
              <a:off x="4825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0" name="Google Shape;37910;p24"/>
            <p:cNvSpPr/>
            <p:nvPr/>
          </p:nvSpPr>
          <p:spPr>
            <a:xfrm>
              <a:off x="58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1" name="Google Shape;37911;p24"/>
            <p:cNvSpPr/>
            <p:nvPr/>
          </p:nvSpPr>
          <p:spPr>
            <a:xfrm>
              <a:off x="68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2" name="Google Shape;37912;p24"/>
            <p:cNvSpPr/>
            <p:nvPr/>
          </p:nvSpPr>
          <p:spPr>
            <a:xfrm>
              <a:off x="7873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3" name="Google Shape;37913;p24"/>
            <p:cNvSpPr/>
            <p:nvPr/>
          </p:nvSpPr>
          <p:spPr>
            <a:xfrm>
              <a:off x="8888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4" name="Google Shape;37914;p24"/>
            <p:cNvSpPr/>
            <p:nvPr/>
          </p:nvSpPr>
          <p:spPr>
            <a:xfrm>
              <a:off x="99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5" name="Google Shape;37915;p24"/>
            <p:cNvSpPr/>
            <p:nvPr/>
          </p:nvSpPr>
          <p:spPr>
            <a:xfrm>
              <a:off x="10918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6" name="Google Shape;37916;p24"/>
            <p:cNvSpPr/>
            <p:nvPr/>
          </p:nvSpPr>
          <p:spPr>
            <a:xfrm>
              <a:off x="11936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7" name="Google Shape;37917;p24"/>
            <p:cNvSpPr/>
            <p:nvPr/>
          </p:nvSpPr>
          <p:spPr>
            <a:xfrm>
              <a:off x="12951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8" name="Google Shape;37918;p24"/>
            <p:cNvSpPr/>
            <p:nvPr/>
          </p:nvSpPr>
          <p:spPr>
            <a:xfrm>
              <a:off x="13966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9" name="Google Shape;37919;p24"/>
            <p:cNvSpPr/>
            <p:nvPr/>
          </p:nvSpPr>
          <p:spPr>
            <a:xfrm>
              <a:off x="1498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0" name="Google Shape;37920;p24"/>
            <p:cNvSpPr/>
            <p:nvPr/>
          </p:nvSpPr>
          <p:spPr>
            <a:xfrm>
              <a:off x="15999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1" name="Google Shape;37921;p24"/>
            <p:cNvSpPr/>
            <p:nvPr/>
          </p:nvSpPr>
          <p:spPr>
            <a:xfrm>
              <a:off x="1701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2" name="Google Shape;37922;p24"/>
            <p:cNvSpPr/>
            <p:nvPr/>
          </p:nvSpPr>
          <p:spPr>
            <a:xfrm>
              <a:off x="18029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3" name="Google Shape;37923;p24"/>
            <p:cNvSpPr/>
            <p:nvPr/>
          </p:nvSpPr>
          <p:spPr>
            <a:xfrm>
              <a:off x="19044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4" name="Google Shape;37924;p24"/>
            <p:cNvSpPr/>
            <p:nvPr/>
          </p:nvSpPr>
          <p:spPr>
            <a:xfrm>
              <a:off x="20062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5" name="Google Shape;37925;p24"/>
            <p:cNvSpPr/>
            <p:nvPr/>
          </p:nvSpPr>
          <p:spPr>
            <a:xfrm>
              <a:off x="210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6" name="Google Shape;37926;p24"/>
            <p:cNvSpPr/>
            <p:nvPr/>
          </p:nvSpPr>
          <p:spPr>
            <a:xfrm>
              <a:off x="220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7" name="Google Shape;37927;p24"/>
            <p:cNvSpPr/>
            <p:nvPr/>
          </p:nvSpPr>
          <p:spPr>
            <a:xfrm>
              <a:off x="23110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8" name="Google Shape;37928;p24"/>
            <p:cNvSpPr/>
            <p:nvPr/>
          </p:nvSpPr>
          <p:spPr>
            <a:xfrm>
              <a:off x="241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9" name="Google Shape;37929;p24"/>
            <p:cNvSpPr/>
            <p:nvPr/>
          </p:nvSpPr>
          <p:spPr>
            <a:xfrm>
              <a:off x="251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0" name="Google Shape;37930;p24"/>
            <p:cNvSpPr/>
            <p:nvPr/>
          </p:nvSpPr>
          <p:spPr>
            <a:xfrm>
              <a:off x="261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1" name="Google Shape;37931;p24"/>
            <p:cNvSpPr/>
            <p:nvPr/>
          </p:nvSpPr>
          <p:spPr>
            <a:xfrm>
              <a:off x="271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2" name="Google Shape;37932;p24"/>
            <p:cNvSpPr/>
            <p:nvPr/>
          </p:nvSpPr>
          <p:spPr>
            <a:xfrm>
              <a:off x="281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3" name="Google Shape;37933;p24"/>
            <p:cNvSpPr/>
            <p:nvPr/>
          </p:nvSpPr>
          <p:spPr>
            <a:xfrm>
              <a:off x="292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4" name="Google Shape;37934;p24"/>
            <p:cNvSpPr/>
            <p:nvPr/>
          </p:nvSpPr>
          <p:spPr>
            <a:xfrm>
              <a:off x="302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5" name="Google Shape;37935;p24"/>
            <p:cNvSpPr/>
            <p:nvPr/>
          </p:nvSpPr>
          <p:spPr>
            <a:xfrm>
              <a:off x="312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6" name="Google Shape;37936;p24"/>
            <p:cNvSpPr/>
            <p:nvPr/>
          </p:nvSpPr>
          <p:spPr>
            <a:xfrm>
              <a:off x="322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7" name="Google Shape;37937;p24"/>
            <p:cNvSpPr/>
            <p:nvPr/>
          </p:nvSpPr>
          <p:spPr>
            <a:xfrm>
              <a:off x="33266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8" name="Google Shape;37938;p24"/>
            <p:cNvSpPr/>
            <p:nvPr/>
          </p:nvSpPr>
          <p:spPr>
            <a:xfrm>
              <a:off x="342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9" name="Google Shape;37939;p24"/>
            <p:cNvSpPr/>
            <p:nvPr/>
          </p:nvSpPr>
          <p:spPr>
            <a:xfrm>
              <a:off x="352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0" name="Google Shape;37940;p24"/>
            <p:cNvSpPr/>
            <p:nvPr/>
          </p:nvSpPr>
          <p:spPr>
            <a:xfrm>
              <a:off x="363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1" name="Google Shape;37941;p24"/>
            <p:cNvSpPr/>
            <p:nvPr/>
          </p:nvSpPr>
          <p:spPr>
            <a:xfrm>
              <a:off x="373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2" name="Google Shape;37942;p24"/>
            <p:cNvSpPr/>
            <p:nvPr/>
          </p:nvSpPr>
          <p:spPr>
            <a:xfrm>
              <a:off x="3834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3" name="Google Shape;37943;p24"/>
            <p:cNvSpPr/>
            <p:nvPr/>
          </p:nvSpPr>
          <p:spPr>
            <a:xfrm>
              <a:off x="393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4" name="Google Shape;37944;p24"/>
            <p:cNvSpPr/>
            <p:nvPr/>
          </p:nvSpPr>
          <p:spPr>
            <a:xfrm>
              <a:off x="403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5" name="Google Shape;37945;p24"/>
            <p:cNvSpPr/>
            <p:nvPr/>
          </p:nvSpPr>
          <p:spPr>
            <a:xfrm>
              <a:off x="413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6" name="Google Shape;37946;p24"/>
            <p:cNvSpPr/>
            <p:nvPr/>
          </p:nvSpPr>
          <p:spPr>
            <a:xfrm>
              <a:off x="42407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7" name="Google Shape;37947;p24"/>
            <p:cNvSpPr/>
            <p:nvPr/>
          </p:nvSpPr>
          <p:spPr>
            <a:xfrm>
              <a:off x="434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8" name="Google Shape;37948;p24"/>
            <p:cNvSpPr/>
            <p:nvPr/>
          </p:nvSpPr>
          <p:spPr>
            <a:xfrm>
              <a:off x="444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9" name="Google Shape;37949;p24"/>
            <p:cNvSpPr/>
            <p:nvPr/>
          </p:nvSpPr>
          <p:spPr>
            <a:xfrm>
              <a:off x="45455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0" name="Google Shape;37950;p24"/>
            <p:cNvSpPr/>
            <p:nvPr/>
          </p:nvSpPr>
          <p:spPr>
            <a:xfrm>
              <a:off x="464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1" name="Google Shape;37951;p24"/>
            <p:cNvSpPr/>
            <p:nvPr/>
          </p:nvSpPr>
          <p:spPr>
            <a:xfrm>
              <a:off x="474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2" name="Google Shape;37952;p24"/>
            <p:cNvSpPr/>
            <p:nvPr/>
          </p:nvSpPr>
          <p:spPr>
            <a:xfrm>
              <a:off x="485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3" name="Google Shape;37953;p24"/>
            <p:cNvSpPr/>
            <p:nvPr/>
          </p:nvSpPr>
          <p:spPr>
            <a:xfrm>
              <a:off x="495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4" name="Google Shape;37954;p24"/>
            <p:cNvSpPr/>
            <p:nvPr/>
          </p:nvSpPr>
          <p:spPr>
            <a:xfrm>
              <a:off x="505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5" name="Google Shape;37955;p24"/>
            <p:cNvSpPr/>
            <p:nvPr/>
          </p:nvSpPr>
          <p:spPr>
            <a:xfrm>
              <a:off x="515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6" name="Google Shape;37956;p24"/>
            <p:cNvSpPr/>
            <p:nvPr/>
          </p:nvSpPr>
          <p:spPr>
            <a:xfrm>
              <a:off x="52566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7" name="Google Shape;37957;p24"/>
            <p:cNvSpPr/>
            <p:nvPr/>
          </p:nvSpPr>
          <p:spPr>
            <a:xfrm>
              <a:off x="535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8" name="Google Shape;37958;p24"/>
            <p:cNvSpPr/>
            <p:nvPr/>
          </p:nvSpPr>
          <p:spPr>
            <a:xfrm>
              <a:off x="545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9" name="Google Shape;37959;p24"/>
            <p:cNvSpPr/>
            <p:nvPr/>
          </p:nvSpPr>
          <p:spPr>
            <a:xfrm>
              <a:off x="556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0" name="Google Shape;37960;p24"/>
            <p:cNvSpPr/>
            <p:nvPr/>
          </p:nvSpPr>
          <p:spPr>
            <a:xfrm>
              <a:off x="566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1" name="Google Shape;37961;p24"/>
            <p:cNvSpPr/>
            <p:nvPr/>
          </p:nvSpPr>
          <p:spPr>
            <a:xfrm>
              <a:off x="57644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2" name="Google Shape;37962;p24"/>
            <p:cNvSpPr/>
            <p:nvPr/>
          </p:nvSpPr>
          <p:spPr>
            <a:xfrm>
              <a:off x="586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3" name="Google Shape;37963;p24"/>
            <p:cNvSpPr/>
            <p:nvPr/>
          </p:nvSpPr>
          <p:spPr>
            <a:xfrm>
              <a:off x="596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4" name="Google Shape;37964;p24"/>
            <p:cNvSpPr/>
            <p:nvPr/>
          </p:nvSpPr>
          <p:spPr>
            <a:xfrm>
              <a:off x="606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5" name="Google Shape;37965;p24"/>
            <p:cNvSpPr/>
            <p:nvPr/>
          </p:nvSpPr>
          <p:spPr>
            <a:xfrm>
              <a:off x="61710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6" name="Google Shape;37966;p24"/>
            <p:cNvSpPr/>
            <p:nvPr/>
          </p:nvSpPr>
          <p:spPr>
            <a:xfrm>
              <a:off x="627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7" name="Google Shape;37967;p24"/>
            <p:cNvSpPr/>
            <p:nvPr/>
          </p:nvSpPr>
          <p:spPr>
            <a:xfrm>
              <a:off x="637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8" name="Google Shape;37968;p24"/>
            <p:cNvSpPr/>
            <p:nvPr/>
          </p:nvSpPr>
          <p:spPr>
            <a:xfrm>
              <a:off x="64755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9" name="Google Shape;37969;p24"/>
            <p:cNvSpPr/>
            <p:nvPr/>
          </p:nvSpPr>
          <p:spPr>
            <a:xfrm>
              <a:off x="657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0" name="Google Shape;37970;p24"/>
            <p:cNvSpPr/>
            <p:nvPr/>
          </p:nvSpPr>
          <p:spPr>
            <a:xfrm>
              <a:off x="667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1" name="Google Shape;37971;p24"/>
            <p:cNvSpPr/>
            <p:nvPr/>
          </p:nvSpPr>
          <p:spPr>
            <a:xfrm>
              <a:off x="678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2" name="Google Shape;37972;p24"/>
            <p:cNvSpPr/>
            <p:nvPr/>
          </p:nvSpPr>
          <p:spPr>
            <a:xfrm>
              <a:off x="6881800" y="3062400"/>
              <a:ext cx="52700" cy="52425"/>
            </a:xfrm>
            <a:custGeom>
              <a:avLst/>
              <a:gdLst/>
              <a:ahLst/>
              <a:cxnLst/>
              <a:rect l="l" t="t" r="r" b="b"/>
              <a:pathLst>
                <a:path w="2108" h="2097" extrusionOk="0">
                  <a:moveTo>
                    <a:pt x="1060" y="1"/>
                  </a:moveTo>
                  <a:cubicBezTo>
                    <a:pt x="477" y="1"/>
                    <a:pt x="1" y="465"/>
                    <a:pt x="1" y="1049"/>
                  </a:cubicBezTo>
                  <a:cubicBezTo>
                    <a:pt x="1"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3" name="Google Shape;37973;p24"/>
            <p:cNvSpPr/>
            <p:nvPr/>
          </p:nvSpPr>
          <p:spPr>
            <a:xfrm>
              <a:off x="698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4" name="Google Shape;37974;p24"/>
            <p:cNvSpPr/>
            <p:nvPr/>
          </p:nvSpPr>
          <p:spPr>
            <a:xfrm>
              <a:off x="708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5" name="Google Shape;37975;p24"/>
            <p:cNvSpPr/>
            <p:nvPr/>
          </p:nvSpPr>
          <p:spPr>
            <a:xfrm>
              <a:off x="7186600" y="3062400"/>
              <a:ext cx="52400" cy="52425"/>
            </a:xfrm>
            <a:custGeom>
              <a:avLst/>
              <a:gdLst/>
              <a:ahLst/>
              <a:cxnLst/>
              <a:rect l="l" t="t" r="r" b="b"/>
              <a:pathLst>
                <a:path w="2096" h="2097" extrusionOk="0">
                  <a:moveTo>
                    <a:pt x="1048" y="1"/>
                  </a:moveTo>
                  <a:cubicBezTo>
                    <a:pt x="477" y="1"/>
                    <a:pt x="1" y="465"/>
                    <a:pt x="1" y="1049"/>
                  </a:cubicBezTo>
                  <a:cubicBezTo>
                    <a:pt x="1"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6" name="Google Shape;37976;p24"/>
            <p:cNvSpPr/>
            <p:nvPr/>
          </p:nvSpPr>
          <p:spPr>
            <a:xfrm>
              <a:off x="728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7" name="Google Shape;37977;p24"/>
            <p:cNvSpPr/>
            <p:nvPr/>
          </p:nvSpPr>
          <p:spPr>
            <a:xfrm>
              <a:off x="27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7" y="1619"/>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8" name="Google Shape;37978;p24"/>
            <p:cNvSpPr/>
            <p:nvPr/>
          </p:nvSpPr>
          <p:spPr>
            <a:xfrm>
              <a:off x="3807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9" name="Google Shape;37979;p24"/>
            <p:cNvSpPr/>
            <p:nvPr/>
          </p:nvSpPr>
          <p:spPr>
            <a:xfrm>
              <a:off x="4825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0" name="Google Shape;37980;p24"/>
            <p:cNvSpPr/>
            <p:nvPr/>
          </p:nvSpPr>
          <p:spPr>
            <a:xfrm>
              <a:off x="58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1" name="Google Shape;37981;p24"/>
            <p:cNvSpPr/>
            <p:nvPr/>
          </p:nvSpPr>
          <p:spPr>
            <a:xfrm>
              <a:off x="68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2" name="Google Shape;37982;p24"/>
            <p:cNvSpPr/>
            <p:nvPr/>
          </p:nvSpPr>
          <p:spPr>
            <a:xfrm>
              <a:off x="7873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3" name="Google Shape;37983;p24"/>
            <p:cNvSpPr/>
            <p:nvPr/>
          </p:nvSpPr>
          <p:spPr>
            <a:xfrm>
              <a:off x="8888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4" name="Google Shape;37984;p24"/>
            <p:cNvSpPr/>
            <p:nvPr/>
          </p:nvSpPr>
          <p:spPr>
            <a:xfrm>
              <a:off x="99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5" name="Google Shape;37985;p24"/>
            <p:cNvSpPr/>
            <p:nvPr/>
          </p:nvSpPr>
          <p:spPr>
            <a:xfrm>
              <a:off x="10918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6" name="Google Shape;37986;p24"/>
            <p:cNvSpPr/>
            <p:nvPr/>
          </p:nvSpPr>
          <p:spPr>
            <a:xfrm>
              <a:off x="11936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7" name="Google Shape;37987;p24"/>
            <p:cNvSpPr/>
            <p:nvPr/>
          </p:nvSpPr>
          <p:spPr>
            <a:xfrm>
              <a:off x="12951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8" name="Google Shape;37988;p24"/>
            <p:cNvSpPr/>
            <p:nvPr/>
          </p:nvSpPr>
          <p:spPr>
            <a:xfrm>
              <a:off x="13966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9" name="Google Shape;37989;p24"/>
            <p:cNvSpPr/>
            <p:nvPr/>
          </p:nvSpPr>
          <p:spPr>
            <a:xfrm>
              <a:off x="1498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0" name="Google Shape;37990;p24"/>
            <p:cNvSpPr/>
            <p:nvPr/>
          </p:nvSpPr>
          <p:spPr>
            <a:xfrm>
              <a:off x="15999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1" name="Google Shape;37991;p24"/>
            <p:cNvSpPr/>
            <p:nvPr/>
          </p:nvSpPr>
          <p:spPr>
            <a:xfrm>
              <a:off x="1701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2" name="Google Shape;37992;p24"/>
            <p:cNvSpPr/>
            <p:nvPr/>
          </p:nvSpPr>
          <p:spPr>
            <a:xfrm>
              <a:off x="18029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3" name="Google Shape;37993;p24"/>
            <p:cNvSpPr/>
            <p:nvPr/>
          </p:nvSpPr>
          <p:spPr>
            <a:xfrm>
              <a:off x="19044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4" name="Google Shape;37994;p24"/>
            <p:cNvSpPr/>
            <p:nvPr/>
          </p:nvSpPr>
          <p:spPr>
            <a:xfrm>
              <a:off x="20062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5" name="Google Shape;37995;p24"/>
            <p:cNvSpPr/>
            <p:nvPr/>
          </p:nvSpPr>
          <p:spPr>
            <a:xfrm>
              <a:off x="210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6" name="Google Shape;37996;p24"/>
            <p:cNvSpPr/>
            <p:nvPr/>
          </p:nvSpPr>
          <p:spPr>
            <a:xfrm>
              <a:off x="220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7" name="Google Shape;37997;p24"/>
            <p:cNvSpPr/>
            <p:nvPr/>
          </p:nvSpPr>
          <p:spPr>
            <a:xfrm>
              <a:off x="23110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8" name="Google Shape;37998;p24"/>
            <p:cNvSpPr/>
            <p:nvPr/>
          </p:nvSpPr>
          <p:spPr>
            <a:xfrm>
              <a:off x="241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9" name="Google Shape;37999;p24"/>
            <p:cNvSpPr/>
            <p:nvPr/>
          </p:nvSpPr>
          <p:spPr>
            <a:xfrm>
              <a:off x="251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0" name="Google Shape;38000;p24"/>
            <p:cNvSpPr/>
            <p:nvPr/>
          </p:nvSpPr>
          <p:spPr>
            <a:xfrm>
              <a:off x="261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1" name="Google Shape;38001;p24"/>
            <p:cNvSpPr/>
            <p:nvPr/>
          </p:nvSpPr>
          <p:spPr>
            <a:xfrm>
              <a:off x="271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2" name="Google Shape;38002;p24"/>
            <p:cNvSpPr/>
            <p:nvPr/>
          </p:nvSpPr>
          <p:spPr>
            <a:xfrm>
              <a:off x="281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3" name="Google Shape;38003;p24"/>
            <p:cNvSpPr/>
            <p:nvPr/>
          </p:nvSpPr>
          <p:spPr>
            <a:xfrm>
              <a:off x="292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4" name="Google Shape;38004;p24"/>
            <p:cNvSpPr/>
            <p:nvPr/>
          </p:nvSpPr>
          <p:spPr>
            <a:xfrm>
              <a:off x="302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5" name="Google Shape;38005;p24"/>
            <p:cNvSpPr/>
            <p:nvPr/>
          </p:nvSpPr>
          <p:spPr>
            <a:xfrm>
              <a:off x="312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6" name="Google Shape;38006;p24"/>
            <p:cNvSpPr/>
            <p:nvPr/>
          </p:nvSpPr>
          <p:spPr>
            <a:xfrm>
              <a:off x="322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7" name="Google Shape;38007;p24"/>
            <p:cNvSpPr/>
            <p:nvPr/>
          </p:nvSpPr>
          <p:spPr>
            <a:xfrm>
              <a:off x="33266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8" name="Google Shape;38008;p24"/>
            <p:cNvSpPr/>
            <p:nvPr/>
          </p:nvSpPr>
          <p:spPr>
            <a:xfrm>
              <a:off x="342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9" name="Google Shape;38009;p24"/>
            <p:cNvSpPr/>
            <p:nvPr/>
          </p:nvSpPr>
          <p:spPr>
            <a:xfrm>
              <a:off x="352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0" name="Google Shape;38010;p24"/>
            <p:cNvSpPr/>
            <p:nvPr/>
          </p:nvSpPr>
          <p:spPr>
            <a:xfrm>
              <a:off x="363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1" name="Google Shape;38011;p24"/>
            <p:cNvSpPr/>
            <p:nvPr/>
          </p:nvSpPr>
          <p:spPr>
            <a:xfrm>
              <a:off x="373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2" name="Google Shape;38012;p24"/>
            <p:cNvSpPr/>
            <p:nvPr/>
          </p:nvSpPr>
          <p:spPr>
            <a:xfrm>
              <a:off x="3834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3" name="Google Shape;38013;p24"/>
            <p:cNvSpPr/>
            <p:nvPr/>
          </p:nvSpPr>
          <p:spPr>
            <a:xfrm>
              <a:off x="393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4" name="Google Shape;38014;p24"/>
            <p:cNvSpPr/>
            <p:nvPr/>
          </p:nvSpPr>
          <p:spPr>
            <a:xfrm>
              <a:off x="403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5" name="Google Shape;38015;p24"/>
            <p:cNvSpPr/>
            <p:nvPr/>
          </p:nvSpPr>
          <p:spPr>
            <a:xfrm>
              <a:off x="413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6" name="Google Shape;38016;p24"/>
            <p:cNvSpPr/>
            <p:nvPr/>
          </p:nvSpPr>
          <p:spPr>
            <a:xfrm>
              <a:off x="42407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7" name="Google Shape;38017;p24"/>
            <p:cNvSpPr/>
            <p:nvPr/>
          </p:nvSpPr>
          <p:spPr>
            <a:xfrm>
              <a:off x="434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8" name="Google Shape;38018;p24"/>
            <p:cNvSpPr/>
            <p:nvPr/>
          </p:nvSpPr>
          <p:spPr>
            <a:xfrm>
              <a:off x="444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9" name="Google Shape;38019;p24"/>
            <p:cNvSpPr/>
            <p:nvPr/>
          </p:nvSpPr>
          <p:spPr>
            <a:xfrm>
              <a:off x="45455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0" name="Google Shape;38020;p24"/>
            <p:cNvSpPr/>
            <p:nvPr/>
          </p:nvSpPr>
          <p:spPr>
            <a:xfrm>
              <a:off x="464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1" name="Google Shape;38021;p24"/>
            <p:cNvSpPr/>
            <p:nvPr/>
          </p:nvSpPr>
          <p:spPr>
            <a:xfrm>
              <a:off x="474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2" name="Google Shape;38022;p24"/>
            <p:cNvSpPr/>
            <p:nvPr/>
          </p:nvSpPr>
          <p:spPr>
            <a:xfrm>
              <a:off x="485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3" name="Google Shape;38023;p24"/>
            <p:cNvSpPr/>
            <p:nvPr/>
          </p:nvSpPr>
          <p:spPr>
            <a:xfrm>
              <a:off x="495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4" name="Google Shape;38024;p24"/>
            <p:cNvSpPr/>
            <p:nvPr/>
          </p:nvSpPr>
          <p:spPr>
            <a:xfrm>
              <a:off x="505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5" name="Google Shape;38025;p24"/>
            <p:cNvSpPr/>
            <p:nvPr/>
          </p:nvSpPr>
          <p:spPr>
            <a:xfrm>
              <a:off x="515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6" name="Google Shape;38026;p24"/>
            <p:cNvSpPr/>
            <p:nvPr/>
          </p:nvSpPr>
          <p:spPr>
            <a:xfrm>
              <a:off x="52566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7" name="Google Shape;38027;p24"/>
            <p:cNvSpPr/>
            <p:nvPr/>
          </p:nvSpPr>
          <p:spPr>
            <a:xfrm>
              <a:off x="535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8" name="Google Shape;38028;p24"/>
            <p:cNvSpPr/>
            <p:nvPr/>
          </p:nvSpPr>
          <p:spPr>
            <a:xfrm>
              <a:off x="545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9" name="Google Shape;38029;p24"/>
            <p:cNvSpPr/>
            <p:nvPr/>
          </p:nvSpPr>
          <p:spPr>
            <a:xfrm>
              <a:off x="556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0" name="Google Shape;38030;p24"/>
            <p:cNvSpPr/>
            <p:nvPr/>
          </p:nvSpPr>
          <p:spPr>
            <a:xfrm>
              <a:off x="566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1" name="Google Shape;38031;p24"/>
            <p:cNvSpPr/>
            <p:nvPr/>
          </p:nvSpPr>
          <p:spPr>
            <a:xfrm>
              <a:off x="57644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2" name="Google Shape;38032;p24"/>
            <p:cNvSpPr/>
            <p:nvPr/>
          </p:nvSpPr>
          <p:spPr>
            <a:xfrm>
              <a:off x="586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3" name="Google Shape;38033;p24"/>
            <p:cNvSpPr/>
            <p:nvPr/>
          </p:nvSpPr>
          <p:spPr>
            <a:xfrm>
              <a:off x="596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4" name="Google Shape;38034;p24"/>
            <p:cNvSpPr/>
            <p:nvPr/>
          </p:nvSpPr>
          <p:spPr>
            <a:xfrm>
              <a:off x="606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5" name="Google Shape;38035;p24"/>
            <p:cNvSpPr/>
            <p:nvPr/>
          </p:nvSpPr>
          <p:spPr>
            <a:xfrm>
              <a:off x="61710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6" name="Google Shape;38036;p24"/>
            <p:cNvSpPr/>
            <p:nvPr/>
          </p:nvSpPr>
          <p:spPr>
            <a:xfrm>
              <a:off x="627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7" name="Google Shape;38037;p24"/>
            <p:cNvSpPr/>
            <p:nvPr/>
          </p:nvSpPr>
          <p:spPr>
            <a:xfrm>
              <a:off x="637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8" name="Google Shape;38038;p24"/>
            <p:cNvSpPr/>
            <p:nvPr/>
          </p:nvSpPr>
          <p:spPr>
            <a:xfrm>
              <a:off x="64755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9" name="Google Shape;38039;p24"/>
            <p:cNvSpPr/>
            <p:nvPr/>
          </p:nvSpPr>
          <p:spPr>
            <a:xfrm>
              <a:off x="657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0" name="Google Shape;38040;p24"/>
            <p:cNvSpPr/>
            <p:nvPr/>
          </p:nvSpPr>
          <p:spPr>
            <a:xfrm>
              <a:off x="667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1" name="Google Shape;38041;p24"/>
            <p:cNvSpPr/>
            <p:nvPr/>
          </p:nvSpPr>
          <p:spPr>
            <a:xfrm>
              <a:off x="678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2" name="Google Shape;38042;p24"/>
            <p:cNvSpPr/>
            <p:nvPr/>
          </p:nvSpPr>
          <p:spPr>
            <a:xfrm>
              <a:off x="6881800" y="3217500"/>
              <a:ext cx="52700" cy="52400"/>
            </a:xfrm>
            <a:custGeom>
              <a:avLst/>
              <a:gdLst/>
              <a:ahLst/>
              <a:cxnLst/>
              <a:rect l="l" t="t" r="r" b="b"/>
              <a:pathLst>
                <a:path w="2108" h="2096" extrusionOk="0">
                  <a:moveTo>
                    <a:pt x="1060" y="0"/>
                  </a:moveTo>
                  <a:cubicBezTo>
                    <a:pt x="477" y="0"/>
                    <a:pt x="1" y="464"/>
                    <a:pt x="1" y="1048"/>
                  </a:cubicBezTo>
                  <a:cubicBezTo>
                    <a:pt x="1"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3" name="Google Shape;38043;p24"/>
            <p:cNvSpPr/>
            <p:nvPr/>
          </p:nvSpPr>
          <p:spPr>
            <a:xfrm>
              <a:off x="698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4" name="Google Shape;38044;p24"/>
            <p:cNvSpPr/>
            <p:nvPr/>
          </p:nvSpPr>
          <p:spPr>
            <a:xfrm>
              <a:off x="708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5" name="Google Shape;38045;p24"/>
            <p:cNvSpPr/>
            <p:nvPr/>
          </p:nvSpPr>
          <p:spPr>
            <a:xfrm>
              <a:off x="7186600" y="3217500"/>
              <a:ext cx="52400" cy="52400"/>
            </a:xfrm>
            <a:custGeom>
              <a:avLst/>
              <a:gdLst/>
              <a:ahLst/>
              <a:cxnLst/>
              <a:rect l="l" t="t" r="r" b="b"/>
              <a:pathLst>
                <a:path w="2096" h="2096" extrusionOk="0">
                  <a:moveTo>
                    <a:pt x="1048" y="0"/>
                  </a:moveTo>
                  <a:cubicBezTo>
                    <a:pt x="477" y="0"/>
                    <a:pt x="1" y="464"/>
                    <a:pt x="1" y="1048"/>
                  </a:cubicBezTo>
                  <a:cubicBezTo>
                    <a:pt x="1"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6" name="Google Shape;38046;p24"/>
            <p:cNvSpPr/>
            <p:nvPr/>
          </p:nvSpPr>
          <p:spPr>
            <a:xfrm>
              <a:off x="728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7" name="Google Shape;38047;p24"/>
            <p:cNvSpPr/>
            <p:nvPr/>
          </p:nvSpPr>
          <p:spPr>
            <a:xfrm>
              <a:off x="27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8" name="Google Shape;38048;p24"/>
            <p:cNvSpPr/>
            <p:nvPr/>
          </p:nvSpPr>
          <p:spPr>
            <a:xfrm>
              <a:off x="3807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9" name="Google Shape;38049;p24"/>
            <p:cNvSpPr/>
            <p:nvPr/>
          </p:nvSpPr>
          <p:spPr>
            <a:xfrm>
              <a:off x="4825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0" name="Google Shape;38050;p24"/>
            <p:cNvSpPr/>
            <p:nvPr/>
          </p:nvSpPr>
          <p:spPr>
            <a:xfrm>
              <a:off x="58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1" name="Google Shape;38051;p24"/>
            <p:cNvSpPr/>
            <p:nvPr/>
          </p:nvSpPr>
          <p:spPr>
            <a:xfrm>
              <a:off x="68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2" name="Google Shape;38052;p24"/>
            <p:cNvSpPr/>
            <p:nvPr/>
          </p:nvSpPr>
          <p:spPr>
            <a:xfrm>
              <a:off x="7873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3" name="Google Shape;38053;p24"/>
            <p:cNvSpPr/>
            <p:nvPr/>
          </p:nvSpPr>
          <p:spPr>
            <a:xfrm>
              <a:off x="8888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4" name="Google Shape;38054;p24"/>
            <p:cNvSpPr/>
            <p:nvPr/>
          </p:nvSpPr>
          <p:spPr>
            <a:xfrm>
              <a:off x="99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5" name="Google Shape;38055;p24"/>
            <p:cNvSpPr/>
            <p:nvPr/>
          </p:nvSpPr>
          <p:spPr>
            <a:xfrm>
              <a:off x="10918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6" name="Google Shape;38056;p24"/>
            <p:cNvSpPr/>
            <p:nvPr/>
          </p:nvSpPr>
          <p:spPr>
            <a:xfrm>
              <a:off x="11936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7" name="Google Shape;38057;p24"/>
            <p:cNvSpPr/>
            <p:nvPr/>
          </p:nvSpPr>
          <p:spPr>
            <a:xfrm>
              <a:off x="12951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8" name="Google Shape;38058;p24"/>
            <p:cNvSpPr/>
            <p:nvPr/>
          </p:nvSpPr>
          <p:spPr>
            <a:xfrm>
              <a:off x="13966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9" name="Google Shape;38059;p24"/>
            <p:cNvSpPr/>
            <p:nvPr/>
          </p:nvSpPr>
          <p:spPr>
            <a:xfrm>
              <a:off x="1498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0" name="Google Shape;38060;p24"/>
            <p:cNvSpPr/>
            <p:nvPr/>
          </p:nvSpPr>
          <p:spPr>
            <a:xfrm>
              <a:off x="15999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1" name="Google Shape;38061;p24"/>
            <p:cNvSpPr/>
            <p:nvPr/>
          </p:nvSpPr>
          <p:spPr>
            <a:xfrm>
              <a:off x="1701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2" name="Google Shape;38062;p24"/>
            <p:cNvSpPr/>
            <p:nvPr/>
          </p:nvSpPr>
          <p:spPr>
            <a:xfrm>
              <a:off x="18029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3" name="Google Shape;38063;p24"/>
            <p:cNvSpPr/>
            <p:nvPr/>
          </p:nvSpPr>
          <p:spPr>
            <a:xfrm>
              <a:off x="19044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4" name="Google Shape;38064;p24"/>
            <p:cNvSpPr/>
            <p:nvPr/>
          </p:nvSpPr>
          <p:spPr>
            <a:xfrm>
              <a:off x="20062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5" name="Google Shape;38065;p24"/>
            <p:cNvSpPr/>
            <p:nvPr/>
          </p:nvSpPr>
          <p:spPr>
            <a:xfrm>
              <a:off x="210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6" name="Google Shape;38066;p24"/>
            <p:cNvSpPr/>
            <p:nvPr/>
          </p:nvSpPr>
          <p:spPr>
            <a:xfrm>
              <a:off x="220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7" name="Google Shape;38067;p24"/>
            <p:cNvSpPr/>
            <p:nvPr/>
          </p:nvSpPr>
          <p:spPr>
            <a:xfrm>
              <a:off x="23110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8" name="Google Shape;38068;p24"/>
            <p:cNvSpPr/>
            <p:nvPr/>
          </p:nvSpPr>
          <p:spPr>
            <a:xfrm>
              <a:off x="241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9" name="Google Shape;38069;p24"/>
            <p:cNvSpPr/>
            <p:nvPr/>
          </p:nvSpPr>
          <p:spPr>
            <a:xfrm>
              <a:off x="251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0" name="Google Shape;38070;p24"/>
            <p:cNvSpPr/>
            <p:nvPr/>
          </p:nvSpPr>
          <p:spPr>
            <a:xfrm>
              <a:off x="261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1" name="Google Shape;38071;p24"/>
            <p:cNvSpPr/>
            <p:nvPr/>
          </p:nvSpPr>
          <p:spPr>
            <a:xfrm>
              <a:off x="271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2" name="Google Shape;38072;p24"/>
            <p:cNvSpPr/>
            <p:nvPr/>
          </p:nvSpPr>
          <p:spPr>
            <a:xfrm>
              <a:off x="281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3" name="Google Shape;38073;p24"/>
            <p:cNvSpPr/>
            <p:nvPr/>
          </p:nvSpPr>
          <p:spPr>
            <a:xfrm>
              <a:off x="292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4" name="Google Shape;38074;p24"/>
            <p:cNvSpPr/>
            <p:nvPr/>
          </p:nvSpPr>
          <p:spPr>
            <a:xfrm>
              <a:off x="302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5" name="Google Shape;38075;p24"/>
            <p:cNvSpPr/>
            <p:nvPr/>
          </p:nvSpPr>
          <p:spPr>
            <a:xfrm>
              <a:off x="312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6" name="Google Shape;38076;p24"/>
            <p:cNvSpPr/>
            <p:nvPr/>
          </p:nvSpPr>
          <p:spPr>
            <a:xfrm>
              <a:off x="322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7" name="Google Shape;38077;p24"/>
            <p:cNvSpPr/>
            <p:nvPr/>
          </p:nvSpPr>
          <p:spPr>
            <a:xfrm>
              <a:off x="33266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8" name="Google Shape;38078;p24"/>
            <p:cNvSpPr/>
            <p:nvPr/>
          </p:nvSpPr>
          <p:spPr>
            <a:xfrm>
              <a:off x="342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9" name="Google Shape;38079;p24"/>
            <p:cNvSpPr/>
            <p:nvPr/>
          </p:nvSpPr>
          <p:spPr>
            <a:xfrm>
              <a:off x="352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0" name="Google Shape;38080;p24"/>
            <p:cNvSpPr/>
            <p:nvPr/>
          </p:nvSpPr>
          <p:spPr>
            <a:xfrm>
              <a:off x="363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1" name="Google Shape;38081;p24"/>
            <p:cNvSpPr/>
            <p:nvPr/>
          </p:nvSpPr>
          <p:spPr>
            <a:xfrm>
              <a:off x="373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2" name="Google Shape;38082;p24"/>
            <p:cNvSpPr/>
            <p:nvPr/>
          </p:nvSpPr>
          <p:spPr>
            <a:xfrm>
              <a:off x="3834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3" name="Google Shape;38083;p24"/>
            <p:cNvSpPr/>
            <p:nvPr/>
          </p:nvSpPr>
          <p:spPr>
            <a:xfrm>
              <a:off x="393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4" name="Google Shape;38084;p24"/>
            <p:cNvSpPr/>
            <p:nvPr/>
          </p:nvSpPr>
          <p:spPr>
            <a:xfrm>
              <a:off x="403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5" name="Google Shape;38085;p24"/>
            <p:cNvSpPr/>
            <p:nvPr/>
          </p:nvSpPr>
          <p:spPr>
            <a:xfrm>
              <a:off x="413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6" name="Google Shape;38086;p24"/>
            <p:cNvSpPr/>
            <p:nvPr/>
          </p:nvSpPr>
          <p:spPr>
            <a:xfrm>
              <a:off x="42407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7" name="Google Shape;38087;p24"/>
            <p:cNvSpPr/>
            <p:nvPr/>
          </p:nvSpPr>
          <p:spPr>
            <a:xfrm>
              <a:off x="434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8" name="Google Shape;38088;p24"/>
            <p:cNvSpPr/>
            <p:nvPr/>
          </p:nvSpPr>
          <p:spPr>
            <a:xfrm>
              <a:off x="444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9" name="Google Shape;38089;p24"/>
            <p:cNvSpPr/>
            <p:nvPr/>
          </p:nvSpPr>
          <p:spPr>
            <a:xfrm>
              <a:off x="45455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0" name="Google Shape;38090;p24"/>
            <p:cNvSpPr/>
            <p:nvPr/>
          </p:nvSpPr>
          <p:spPr>
            <a:xfrm>
              <a:off x="464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1" name="Google Shape;38091;p24"/>
            <p:cNvSpPr/>
            <p:nvPr/>
          </p:nvSpPr>
          <p:spPr>
            <a:xfrm>
              <a:off x="474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2" name="Google Shape;38092;p24"/>
            <p:cNvSpPr/>
            <p:nvPr/>
          </p:nvSpPr>
          <p:spPr>
            <a:xfrm>
              <a:off x="485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3" name="Google Shape;38093;p24"/>
            <p:cNvSpPr/>
            <p:nvPr/>
          </p:nvSpPr>
          <p:spPr>
            <a:xfrm>
              <a:off x="495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4" name="Google Shape;38094;p24"/>
            <p:cNvSpPr/>
            <p:nvPr/>
          </p:nvSpPr>
          <p:spPr>
            <a:xfrm>
              <a:off x="505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5" name="Google Shape;38095;p24"/>
            <p:cNvSpPr/>
            <p:nvPr/>
          </p:nvSpPr>
          <p:spPr>
            <a:xfrm>
              <a:off x="515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6" name="Google Shape;38096;p24"/>
            <p:cNvSpPr/>
            <p:nvPr/>
          </p:nvSpPr>
          <p:spPr>
            <a:xfrm>
              <a:off x="52566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7" name="Google Shape;38097;p24"/>
            <p:cNvSpPr/>
            <p:nvPr/>
          </p:nvSpPr>
          <p:spPr>
            <a:xfrm>
              <a:off x="535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8" name="Google Shape;38098;p24"/>
            <p:cNvSpPr/>
            <p:nvPr/>
          </p:nvSpPr>
          <p:spPr>
            <a:xfrm>
              <a:off x="545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9" name="Google Shape;38099;p24"/>
            <p:cNvSpPr/>
            <p:nvPr/>
          </p:nvSpPr>
          <p:spPr>
            <a:xfrm>
              <a:off x="556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0" name="Google Shape;38100;p24"/>
            <p:cNvSpPr/>
            <p:nvPr/>
          </p:nvSpPr>
          <p:spPr>
            <a:xfrm>
              <a:off x="566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1" name="Google Shape;38101;p24"/>
            <p:cNvSpPr/>
            <p:nvPr/>
          </p:nvSpPr>
          <p:spPr>
            <a:xfrm>
              <a:off x="57644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2" name="Google Shape;38102;p24"/>
            <p:cNvSpPr/>
            <p:nvPr/>
          </p:nvSpPr>
          <p:spPr>
            <a:xfrm>
              <a:off x="586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3" name="Google Shape;38103;p24"/>
            <p:cNvSpPr/>
            <p:nvPr/>
          </p:nvSpPr>
          <p:spPr>
            <a:xfrm>
              <a:off x="596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4" name="Google Shape;38104;p24"/>
            <p:cNvSpPr/>
            <p:nvPr/>
          </p:nvSpPr>
          <p:spPr>
            <a:xfrm>
              <a:off x="606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5" name="Google Shape;38105;p24"/>
            <p:cNvSpPr/>
            <p:nvPr/>
          </p:nvSpPr>
          <p:spPr>
            <a:xfrm>
              <a:off x="61710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6" name="Google Shape;38106;p24"/>
            <p:cNvSpPr/>
            <p:nvPr/>
          </p:nvSpPr>
          <p:spPr>
            <a:xfrm>
              <a:off x="627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7" name="Google Shape;38107;p24"/>
            <p:cNvSpPr/>
            <p:nvPr/>
          </p:nvSpPr>
          <p:spPr>
            <a:xfrm>
              <a:off x="637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8" name="Google Shape;38108;p24"/>
            <p:cNvSpPr/>
            <p:nvPr/>
          </p:nvSpPr>
          <p:spPr>
            <a:xfrm>
              <a:off x="64755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9" name="Google Shape;38109;p24"/>
            <p:cNvSpPr/>
            <p:nvPr/>
          </p:nvSpPr>
          <p:spPr>
            <a:xfrm>
              <a:off x="657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0" name="Google Shape;38110;p24"/>
            <p:cNvSpPr/>
            <p:nvPr/>
          </p:nvSpPr>
          <p:spPr>
            <a:xfrm>
              <a:off x="667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1" name="Google Shape;38111;p24"/>
            <p:cNvSpPr/>
            <p:nvPr/>
          </p:nvSpPr>
          <p:spPr>
            <a:xfrm>
              <a:off x="678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2" name="Google Shape;38112;p24"/>
            <p:cNvSpPr/>
            <p:nvPr/>
          </p:nvSpPr>
          <p:spPr>
            <a:xfrm>
              <a:off x="6881800" y="337257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3" name="Google Shape;38113;p24"/>
            <p:cNvSpPr/>
            <p:nvPr/>
          </p:nvSpPr>
          <p:spPr>
            <a:xfrm>
              <a:off x="698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4" name="Google Shape;38114;p24"/>
            <p:cNvSpPr/>
            <p:nvPr/>
          </p:nvSpPr>
          <p:spPr>
            <a:xfrm>
              <a:off x="708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5" name="Google Shape;38115;p24"/>
            <p:cNvSpPr/>
            <p:nvPr/>
          </p:nvSpPr>
          <p:spPr>
            <a:xfrm>
              <a:off x="7186600" y="337257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6" name="Google Shape;38116;p24"/>
            <p:cNvSpPr/>
            <p:nvPr/>
          </p:nvSpPr>
          <p:spPr>
            <a:xfrm>
              <a:off x="728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7" name="Google Shape;38117;p24"/>
            <p:cNvSpPr/>
            <p:nvPr/>
          </p:nvSpPr>
          <p:spPr>
            <a:xfrm>
              <a:off x="27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7" y="1632"/>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8" name="Google Shape;38118;p24"/>
            <p:cNvSpPr/>
            <p:nvPr/>
          </p:nvSpPr>
          <p:spPr>
            <a:xfrm>
              <a:off x="3807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9" name="Google Shape;38119;p24"/>
            <p:cNvSpPr/>
            <p:nvPr/>
          </p:nvSpPr>
          <p:spPr>
            <a:xfrm>
              <a:off x="4825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0" name="Google Shape;38120;p24"/>
            <p:cNvSpPr/>
            <p:nvPr/>
          </p:nvSpPr>
          <p:spPr>
            <a:xfrm>
              <a:off x="58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1" name="Google Shape;38121;p24"/>
            <p:cNvSpPr/>
            <p:nvPr/>
          </p:nvSpPr>
          <p:spPr>
            <a:xfrm>
              <a:off x="68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2" name="Google Shape;38122;p24"/>
            <p:cNvSpPr/>
            <p:nvPr/>
          </p:nvSpPr>
          <p:spPr>
            <a:xfrm>
              <a:off x="7873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3" name="Google Shape;38123;p24"/>
            <p:cNvSpPr/>
            <p:nvPr/>
          </p:nvSpPr>
          <p:spPr>
            <a:xfrm>
              <a:off x="8888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4" name="Google Shape;38124;p24"/>
            <p:cNvSpPr/>
            <p:nvPr/>
          </p:nvSpPr>
          <p:spPr>
            <a:xfrm>
              <a:off x="99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5" name="Google Shape;38125;p24"/>
            <p:cNvSpPr/>
            <p:nvPr/>
          </p:nvSpPr>
          <p:spPr>
            <a:xfrm>
              <a:off x="10918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6" name="Google Shape;38126;p24"/>
            <p:cNvSpPr/>
            <p:nvPr/>
          </p:nvSpPr>
          <p:spPr>
            <a:xfrm>
              <a:off x="11936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7" name="Google Shape;38127;p24"/>
            <p:cNvSpPr/>
            <p:nvPr/>
          </p:nvSpPr>
          <p:spPr>
            <a:xfrm>
              <a:off x="12951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8" name="Google Shape;38128;p24"/>
            <p:cNvSpPr/>
            <p:nvPr/>
          </p:nvSpPr>
          <p:spPr>
            <a:xfrm>
              <a:off x="13966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9" name="Google Shape;38129;p24"/>
            <p:cNvSpPr/>
            <p:nvPr/>
          </p:nvSpPr>
          <p:spPr>
            <a:xfrm>
              <a:off x="1498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0" name="Google Shape;38130;p24"/>
            <p:cNvSpPr/>
            <p:nvPr/>
          </p:nvSpPr>
          <p:spPr>
            <a:xfrm>
              <a:off x="15999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1" name="Google Shape;38131;p24"/>
            <p:cNvSpPr/>
            <p:nvPr/>
          </p:nvSpPr>
          <p:spPr>
            <a:xfrm>
              <a:off x="1701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2" name="Google Shape;38132;p24"/>
            <p:cNvSpPr/>
            <p:nvPr/>
          </p:nvSpPr>
          <p:spPr>
            <a:xfrm>
              <a:off x="18029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3" name="Google Shape;38133;p24"/>
            <p:cNvSpPr/>
            <p:nvPr/>
          </p:nvSpPr>
          <p:spPr>
            <a:xfrm>
              <a:off x="19044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4" name="Google Shape;38134;p24"/>
            <p:cNvSpPr/>
            <p:nvPr/>
          </p:nvSpPr>
          <p:spPr>
            <a:xfrm>
              <a:off x="20062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5" name="Google Shape;38135;p24"/>
            <p:cNvSpPr/>
            <p:nvPr/>
          </p:nvSpPr>
          <p:spPr>
            <a:xfrm>
              <a:off x="210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6" name="Google Shape;38136;p24"/>
            <p:cNvSpPr/>
            <p:nvPr/>
          </p:nvSpPr>
          <p:spPr>
            <a:xfrm>
              <a:off x="220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7" name="Google Shape;38137;p24"/>
            <p:cNvSpPr/>
            <p:nvPr/>
          </p:nvSpPr>
          <p:spPr>
            <a:xfrm>
              <a:off x="23110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8" name="Google Shape;38138;p24"/>
            <p:cNvSpPr/>
            <p:nvPr/>
          </p:nvSpPr>
          <p:spPr>
            <a:xfrm>
              <a:off x="241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9" name="Google Shape;38139;p24"/>
            <p:cNvSpPr/>
            <p:nvPr/>
          </p:nvSpPr>
          <p:spPr>
            <a:xfrm>
              <a:off x="251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0" name="Google Shape;38140;p24"/>
            <p:cNvSpPr/>
            <p:nvPr/>
          </p:nvSpPr>
          <p:spPr>
            <a:xfrm>
              <a:off x="261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1" name="Google Shape;38141;p24"/>
            <p:cNvSpPr/>
            <p:nvPr/>
          </p:nvSpPr>
          <p:spPr>
            <a:xfrm>
              <a:off x="271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2" name="Google Shape;38142;p24"/>
            <p:cNvSpPr/>
            <p:nvPr/>
          </p:nvSpPr>
          <p:spPr>
            <a:xfrm>
              <a:off x="281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3" name="Google Shape;38143;p24"/>
            <p:cNvSpPr/>
            <p:nvPr/>
          </p:nvSpPr>
          <p:spPr>
            <a:xfrm>
              <a:off x="292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4" name="Google Shape;38144;p24"/>
            <p:cNvSpPr/>
            <p:nvPr/>
          </p:nvSpPr>
          <p:spPr>
            <a:xfrm>
              <a:off x="302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5" name="Google Shape;38145;p24"/>
            <p:cNvSpPr/>
            <p:nvPr/>
          </p:nvSpPr>
          <p:spPr>
            <a:xfrm>
              <a:off x="312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6" name="Google Shape;38146;p24"/>
            <p:cNvSpPr/>
            <p:nvPr/>
          </p:nvSpPr>
          <p:spPr>
            <a:xfrm>
              <a:off x="322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7" name="Google Shape;38147;p24"/>
            <p:cNvSpPr/>
            <p:nvPr/>
          </p:nvSpPr>
          <p:spPr>
            <a:xfrm>
              <a:off x="33266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8" name="Google Shape;38148;p24"/>
            <p:cNvSpPr/>
            <p:nvPr/>
          </p:nvSpPr>
          <p:spPr>
            <a:xfrm>
              <a:off x="342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9" name="Google Shape;38149;p24"/>
            <p:cNvSpPr/>
            <p:nvPr/>
          </p:nvSpPr>
          <p:spPr>
            <a:xfrm>
              <a:off x="352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0" name="Google Shape;38150;p24"/>
            <p:cNvSpPr/>
            <p:nvPr/>
          </p:nvSpPr>
          <p:spPr>
            <a:xfrm>
              <a:off x="363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1" name="Google Shape;38151;p24"/>
            <p:cNvSpPr/>
            <p:nvPr/>
          </p:nvSpPr>
          <p:spPr>
            <a:xfrm>
              <a:off x="373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2" name="Google Shape;38152;p24"/>
            <p:cNvSpPr/>
            <p:nvPr/>
          </p:nvSpPr>
          <p:spPr>
            <a:xfrm>
              <a:off x="3834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3" name="Google Shape;38153;p24"/>
            <p:cNvSpPr/>
            <p:nvPr/>
          </p:nvSpPr>
          <p:spPr>
            <a:xfrm>
              <a:off x="393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4" name="Google Shape;38154;p24"/>
            <p:cNvSpPr/>
            <p:nvPr/>
          </p:nvSpPr>
          <p:spPr>
            <a:xfrm>
              <a:off x="403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5" name="Google Shape;38155;p24"/>
            <p:cNvSpPr/>
            <p:nvPr/>
          </p:nvSpPr>
          <p:spPr>
            <a:xfrm>
              <a:off x="413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6" name="Google Shape;38156;p24"/>
            <p:cNvSpPr/>
            <p:nvPr/>
          </p:nvSpPr>
          <p:spPr>
            <a:xfrm>
              <a:off x="42407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7" name="Google Shape;38157;p24"/>
            <p:cNvSpPr/>
            <p:nvPr/>
          </p:nvSpPr>
          <p:spPr>
            <a:xfrm>
              <a:off x="434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8" name="Google Shape;38158;p24"/>
            <p:cNvSpPr/>
            <p:nvPr/>
          </p:nvSpPr>
          <p:spPr>
            <a:xfrm>
              <a:off x="444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9" name="Google Shape;38159;p24"/>
            <p:cNvSpPr/>
            <p:nvPr/>
          </p:nvSpPr>
          <p:spPr>
            <a:xfrm>
              <a:off x="45455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0" name="Google Shape;38160;p24"/>
            <p:cNvSpPr/>
            <p:nvPr/>
          </p:nvSpPr>
          <p:spPr>
            <a:xfrm>
              <a:off x="464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1" name="Google Shape;38161;p24"/>
            <p:cNvSpPr/>
            <p:nvPr/>
          </p:nvSpPr>
          <p:spPr>
            <a:xfrm>
              <a:off x="474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2" name="Google Shape;38162;p24"/>
            <p:cNvSpPr/>
            <p:nvPr/>
          </p:nvSpPr>
          <p:spPr>
            <a:xfrm>
              <a:off x="485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3" name="Google Shape;38163;p24"/>
            <p:cNvSpPr/>
            <p:nvPr/>
          </p:nvSpPr>
          <p:spPr>
            <a:xfrm>
              <a:off x="495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4" name="Google Shape;38164;p24"/>
            <p:cNvSpPr/>
            <p:nvPr/>
          </p:nvSpPr>
          <p:spPr>
            <a:xfrm>
              <a:off x="505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5" name="Google Shape;38165;p24"/>
            <p:cNvSpPr/>
            <p:nvPr/>
          </p:nvSpPr>
          <p:spPr>
            <a:xfrm>
              <a:off x="515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6" name="Google Shape;38166;p24"/>
            <p:cNvSpPr/>
            <p:nvPr/>
          </p:nvSpPr>
          <p:spPr>
            <a:xfrm>
              <a:off x="52566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7" name="Google Shape;38167;p24"/>
            <p:cNvSpPr/>
            <p:nvPr/>
          </p:nvSpPr>
          <p:spPr>
            <a:xfrm>
              <a:off x="535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8" name="Google Shape;38168;p24"/>
            <p:cNvSpPr/>
            <p:nvPr/>
          </p:nvSpPr>
          <p:spPr>
            <a:xfrm>
              <a:off x="545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9" name="Google Shape;38169;p24"/>
            <p:cNvSpPr/>
            <p:nvPr/>
          </p:nvSpPr>
          <p:spPr>
            <a:xfrm>
              <a:off x="556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0" name="Google Shape;38170;p24"/>
            <p:cNvSpPr/>
            <p:nvPr/>
          </p:nvSpPr>
          <p:spPr>
            <a:xfrm>
              <a:off x="566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1" name="Google Shape;38171;p24"/>
            <p:cNvSpPr/>
            <p:nvPr/>
          </p:nvSpPr>
          <p:spPr>
            <a:xfrm>
              <a:off x="57644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2" name="Google Shape;38172;p24"/>
            <p:cNvSpPr/>
            <p:nvPr/>
          </p:nvSpPr>
          <p:spPr>
            <a:xfrm>
              <a:off x="586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3" name="Google Shape;38173;p24"/>
            <p:cNvSpPr/>
            <p:nvPr/>
          </p:nvSpPr>
          <p:spPr>
            <a:xfrm>
              <a:off x="596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4" name="Google Shape;38174;p24"/>
            <p:cNvSpPr/>
            <p:nvPr/>
          </p:nvSpPr>
          <p:spPr>
            <a:xfrm>
              <a:off x="606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5" name="Google Shape;38175;p24"/>
            <p:cNvSpPr/>
            <p:nvPr/>
          </p:nvSpPr>
          <p:spPr>
            <a:xfrm>
              <a:off x="61710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6" name="Google Shape;38176;p24"/>
            <p:cNvSpPr/>
            <p:nvPr/>
          </p:nvSpPr>
          <p:spPr>
            <a:xfrm>
              <a:off x="627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7" name="Google Shape;38177;p24"/>
            <p:cNvSpPr/>
            <p:nvPr/>
          </p:nvSpPr>
          <p:spPr>
            <a:xfrm>
              <a:off x="637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8" name="Google Shape;38178;p24"/>
            <p:cNvSpPr/>
            <p:nvPr/>
          </p:nvSpPr>
          <p:spPr>
            <a:xfrm>
              <a:off x="64755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9" name="Google Shape;38179;p24"/>
            <p:cNvSpPr/>
            <p:nvPr/>
          </p:nvSpPr>
          <p:spPr>
            <a:xfrm>
              <a:off x="657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0" name="Google Shape;38180;p24"/>
            <p:cNvSpPr/>
            <p:nvPr/>
          </p:nvSpPr>
          <p:spPr>
            <a:xfrm>
              <a:off x="667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1" name="Google Shape;38181;p24"/>
            <p:cNvSpPr/>
            <p:nvPr/>
          </p:nvSpPr>
          <p:spPr>
            <a:xfrm>
              <a:off x="678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2" name="Google Shape;38182;p24"/>
            <p:cNvSpPr/>
            <p:nvPr/>
          </p:nvSpPr>
          <p:spPr>
            <a:xfrm>
              <a:off x="6881800" y="3527650"/>
              <a:ext cx="52700" cy="52400"/>
            </a:xfrm>
            <a:custGeom>
              <a:avLst/>
              <a:gdLst/>
              <a:ahLst/>
              <a:cxnLst/>
              <a:rect l="l" t="t" r="r" b="b"/>
              <a:pathLst>
                <a:path w="2108" h="2096" extrusionOk="0">
                  <a:moveTo>
                    <a:pt x="1060" y="0"/>
                  </a:moveTo>
                  <a:cubicBezTo>
                    <a:pt x="477" y="0"/>
                    <a:pt x="1" y="465"/>
                    <a:pt x="1" y="1048"/>
                  </a:cubicBezTo>
                  <a:cubicBezTo>
                    <a:pt x="1"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3" name="Google Shape;38183;p24"/>
            <p:cNvSpPr/>
            <p:nvPr/>
          </p:nvSpPr>
          <p:spPr>
            <a:xfrm>
              <a:off x="698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4" name="Google Shape;38184;p24"/>
            <p:cNvSpPr/>
            <p:nvPr/>
          </p:nvSpPr>
          <p:spPr>
            <a:xfrm>
              <a:off x="708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5" name="Google Shape;38185;p24"/>
            <p:cNvSpPr/>
            <p:nvPr/>
          </p:nvSpPr>
          <p:spPr>
            <a:xfrm>
              <a:off x="7186600" y="3527650"/>
              <a:ext cx="52400" cy="52400"/>
            </a:xfrm>
            <a:custGeom>
              <a:avLst/>
              <a:gdLst/>
              <a:ahLst/>
              <a:cxnLst/>
              <a:rect l="l" t="t" r="r" b="b"/>
              <a:pathLst>
                <a:path w="2096" h="2096" extrusionOk="0">
                  <a:moveTo>
                    <a:pt x="1048" y="0"/>
                  </a:moveTo>
                  <a:cubicBezTo>
                    <a:pt x="477" y="0"/>
                    <a:pt x="1" y="465"/>
                    <a:pt x="1" y="1048"/>
                  </a:cubicBezTo>
                  <a:cubicBezTo>
                    <a:pt x="1"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6" name="Google Shape;38186;p24"/>
            <p:cNvSpPr/>
            <p:nvPr/>
          </p:nvSpPr>
          <p:spPr>
            <a:xfrm>
              <a:off x="728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7" name="Google Shape;38187;p24"/>
            <p:cNvSpPr/>
            <p:nvPr/>
          </p:nvSpPr>
          <p:spPr>
            <a:xfrm>
              <a:off x="27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8" name="Google Shape;38188;p24"/>
            <p:cNvSpPr/>
            <p:nvPr/>
          </p:nvSpPr>
          <p:spPr>
            <a:xfrm>
              <a:off x="3807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9" name="Google Shape;38189;p24"/>
            <p:cNvSpPr/>
            <p:nvPr/>
          </p:nvSpPr>
          <p:spPr>
            <a:xfrm>
              <a:off x="4825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0" name="Google Shape;38190;p24"/>
            <p:cNvSpPr/>
            <p:nvPr/>
          </p:nvSpPr>
          <p:spPr>
            <a:xfrm>
              <a:off x="58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1" name="Google Shape;38191;p24"/>
            <p:cNvSpPr/>
            <p:nvPr/>
          </p:nvSpPr>
          <p:spPr>
            <a:xfrm>
              <a:off x="68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2" name="Google Shape;38192;p24"/>
            <p:cNvSpPr/>
            <p:nvPr/>
          </p:nvSpPr>
          <p:spPr>
            <a:xfrm>
              <a:off x="7873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3" name="Google Shape;38193;p24"/>
            <p:cNvSpPr/>
            <p:nvPr/>
          </p:nvSpPr>
          <p:spPr>
            <a:xfrm>
              <a:off x="8888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4" name="Google Shape;38194;p24"/>
            <p:cNvSpPr/>
            <p:nvPr/>
          </p:nvSpPr>
          <p:spPr>
            <a:xfrm>
              <a:off x="99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5" name="Google Shape;38195;p24"/>
            <p:cNvSpPr/>
            <p:nvPr/>
          </p:nvSpPr>
          <p:spPr>
            <a:xfrm>
              <a:off x="10918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6" name="Google Shape;38196;p24"/>
            <p:cNvSpPr/>
            <p:nvPr/>
          </p:nvSpPr>
          <p:spPr>
            <a:xfrm>
              <a:off x="11936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7" name="Google Shape;38197;p24"/>
            <p:cNvSpPr/>
            <p:nvPr/>
          </p:nvSpPr>
          <p:spPr>
            <a:xfrm>
              <a:off x="12951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8" name="Google Shape;38198;p24"/>
            <p:cNvSpPr/>
            <p:nvPr/>
          </p:nvSpPr>
          <p:spPr>
            <a:xfrm>
              <a:off x="13966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9" name="Google Shape;38199;p24"/>
            <p:cNvSpPr/>
            <p:nvPr/>
          </p:nvSpPr>
          <p:spPr>
            <a:xfrm>
              <a:off x="1498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0" name="Google Shape;38200;p24"/>
            <p:cNvSpPr/>
            <p:nvPr/>
          </p:nvSpPr>
          <p:spPr>
            <a:xfrm>
              <a:off x="15999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1" name="Google Shape;38201;p24"/>
            <p:cNvSpPr/>
            <p:nvPr/>
          </p:nvSpPr>
          <p:spPr>
            <a:xfrm>
              <a:off x="1701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2" name="Google Shape;38202;p24"/>
            <p:cNvSpPr/>
            <p:nvPr/>
          </p:nvSpPr>
          <p:spPr>
            <a:xfrm>
              <a:off x="18029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3" name="Google Shape;38203;p24"/>
            <p:cNvSpPr/>
            <p:nvPr/>
          </p:nvSpPr>
          <p:spPr>
            <a:xfrm>
              <a:off x="19044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4" name="Google Shape;38204;p24"/>
            <p:cNvSpPr/>
            <p:nvPr/>
          </p:nvSpPr>
          <p:spPr>
            <a:xfrm>
              <a:off x="20062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5" name="Google Shape;38205;p24"/>
            <p:cNvSpPr/>
            <p:nvPr/>
          </p:nvSpPr>
          <p:spPr>
            <a:xfrm>
              <a:off x="210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6" name="Google Shape;38206;p24"/>
            <p:cNvSpPr/>
            <p:nvPr/>
          </p:nvSpPr>
          <p:spPr>
            <a:xfrm>
              <a:off x="220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7" name="Google Shape;38207;p24"/>
            <p:cNvSpPr/>
            <p:nvPr/>
          </p:nvSpPr>
          <p:spPr>
            <a:xfrm>
              <a:off x="23110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8" name="Google Shape;38208;p24"/>
            <p:cNvSpPr/>
            <p:nvPr/>
          </p:nvSpPr>
          <p:spPr>
            <a:xfrm>
              <a:off x="241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9" name="Google Shape;38209;p24"/>
            <p:cNvSpPr/>
            <p:nvPr/>
          </p:nvSpPr>
          <p:spPr>
            <a:xfrm>
              <a:off x="251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0" name="Google Shape;38210;p24"/>
            <p:cNvSpPr/>
            <p:nvPr/>
          </p:nvSpPr>
          <p:spPr>
            <a:xfrm>
              <a:off x="261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1" name="Google Shape;38211;p24"/>
            <p:cNvSpPr/>
            <p:nvPr/>
          </p:nvSpPr>
          <p:spPr>
            <a:xfrm>
              <a:off x="271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2" name="Google Shape;38212;p24"/>
            <p:cNvSpPr/>
            <p:nvPr/>
          </p:nvSpPr>
          <p:spPr>
            <a:xfrm>
              <a:off x="281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3" name="Google Shape;38213;p24"/>
            <p:cNvSpPr/>
            <p:nvPr/>
          </p:nvSpPr>
          <p:spPr>
            <a:xfrm>
              <a:off x="292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4" name="Google Shape;38214;p24"/>
            <p:cNvSpPr/>
            <p:nvPr/>
          </p:nvSpPr>
          <p:spPr>
            <a:xfrm>
              <a:off x="302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5" name="Google Shape;38215;p24"/>
            <p:cNvSpPr/>
            <p:nvPr/>
          </p:nvSpPr>
          <p:spPr>
            <a:xfrm>
              <a:off x="312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6" name="Google Shape;38216;p24"/>
            <p:cNvSpPr/>
            <p:nvPr/>
          </p:nvSpPr>
          <p:spPr>
            <a:xfrm>
              <a:off x="322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7" name="Google Shape;38217;p24"/>
            <p:cNvSpPr/>
            <p:nvPr/>
          </p:nvSpPr>
          <p:spPr>
            <a:xfrm>
              <a:off x="33266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8" name="Google Shape;38218;p24"/>
            <p:cNvSpPr/>
            <p:nvPr/>
          </p:nvSpPr>
          <p:spPr>
            <a:xfrm>
              <a:off x="342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9" name="Google Shape;38219;p24"/>
            <p:cNvSpPr/>
            <p:nvPr/>
          </p:nvSpPr>
          <p:spPr>
            <a:xfrm>
              <a:off x="352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0" name="Google Shape;38220;p24"/>
            <p:cNvSpPr/>
            <p:nvPr/>
          </p:nvSpPr>
          <p:spPr>
            <a:xfrm>
              <a:off x="363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1" name="Google Shape;38221;p24"/>
            <p:cNvSpPr/>
            <p:nvPr/>
          </p:nvSpPr>
          <p:spPr>
            <a:xfrm>
              <a:off x="373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2" name="Google Shape;38222;p24"/>
            <p:cNvSpPr/>
            <p:nvPr/>
          </p:nvSpPr>
          <p:spPr>
            <a:xfrm>
              <a:off x="3834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3" name="Google Shape;38223;p24"/>
            <p:cNvSpPr/>
            <p:nvPr/>
          </p:nvSpPr>
          <p:spPr>
            <a:xfrm>
              <a:off x="393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4" name="Google Shape;38224;p24"/>
            <p:cNvSpPr/>
            <p:nvPr/>
          </p:nvSpPr>
          <p:spPr>
            <a:xfrm>
              <a:off x="403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5" name="Google Shape;38225;p24"/>
            <p:cNvSpPr/>
            <p:nvPr/>
          </p:nvSpPr>
          <p:spPr>
            <a:xfrm>
              <a:off x="413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6" name="Google Shape;38226;p24"/>
            <p:cNvSpPr/>
            <p:nvPr/>
          </p:nvSpPr>
          <p:spPr>
            <a:xfrm>
              <a:off x="42407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7" name="Google Shape;38227;p24"/>
            <p:cNvSpPr/>
            <p:nvPr/>
          </p:nvSpPr>
          <p:spPr>
            <a:xfrm>
              <a:off x="434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8" name="Google Shape;38228;p24"/>
            <p:cNvSpPr/>
            <p:nvPr/>
          </p:nvSpPr>
          <p:spPr>
            <a:xfrm>
              <a:off x="444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9" name="Google Shape;38229;p24"/>
            <p:cNvSpPr/>
            <p:nvPr/>
          </p:nvSpPr>
          <p:spPr>
            <a:xfrm>
              <a:off x="45455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0" name="Google Shape;38230;p24"/>
            <p:cNvSpPr/>
            <p:nvPr/>
          </p:nvSpPr>
          <p:spPr>
            <a:xfrm>
              <a:off x="464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1" name="Google Shape;38231;p24"/>
            <p:cNvSpPr/>
            <p:nvPr/>
          </p:nvSpPr>
          <p:spPr>
            <a:xfrm>
              <a:off x="474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2" name="Google Shape;38232;p24"/>
            <p:cNvSpPr/>
            <p:nvPr/>
          </p:nvSpPr>
          <p:spPr>
            <a:xfrm>
              <a:off x="485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3" name="Google Shape;38233;p24"/>
            <p:cNvSpPr/>
            <p:nvPr/>
          </p:nvSpPr>
          <p:spPr>
            <a:xfrm>
              <a:off x="495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4" name="Google Shape;38234;p24"/>
            <p:cNvSpPr/>
            <p:nvPr/>
          </p:nvSpPr>
          <p:spPr>
            <a:xfrm>
              <a:off x="505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5" name="Google Shape;38235;p24"/>
            <p:cNvSpPr/>
            <p:nvPr/>
          </p:nvSpPr>
          <p:spPr>
            <a:xfrm>
              <a:off x="515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6" name="Google Shape;38236;p24"/>
            <p:cNvSpPr/>
            <p:nvPr/>
          </p:nvSpPr>
          <p:spPr>
            <a:xfrm>
              <a:off x="52566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7" name="Google Shape;38237;p24"/>
            <p:cNvSpPr/>
            <p:nvPr/>
          </p:nvSpPr>
          <p:spPr>
            <a:xfrm>
              <a:off x="535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8" name="Google Shape;38238;p24"/>
            <p:cNvSpPr/>
            <p:nvPr/>
          </p:nvSpPr>
          <p:spPr>
            <a:xfrm>
              <a:off x="545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9" name="Google Shape;38239;p24"/>
            <p:cNvSpPr/>
            <p:nvPr/>
          </p:nvSpPr>
          <p:spPr>
            <a:xfrm>
              <a:off x="556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0" name="Google Shape;38240;p24"/>
            <p:cNvSpPr/>
            <p:nvPr/>
          </p:nvSpPr>
          <p:spPr>
            <a:xfrm>
              <a:off x="566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1" name="Google Shape;38241;p24"/>
            <p:cNvSpPr/>
            <p:nvPr/>
          </p:nvSpPr>
          <p:spPr>
            <a:xfrm>
              <a:off x="57644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2" name="Google Shape;38242;p24"/>
            <p:cNvSpPr/>
            <p:nvPr/>
          </p:nvSpPr>
          <p:spPr>
            <a:xfrm>
              <a:off x="586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3" name="Google Shape;38243;p24"/>
            <p:cNvSpPr/>
            <p:nvPr/>
          </p:nvSpPr>
          <p:spPr>
            <a:xfrm>
              <a:off x="596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4" name="Google Shape;38244;p24"/>
            <p:cNvSpPr/>
            <p:nvPr/>
          </p:nvSpPr>
          <p:spPr>
            <a:xfrm>
              <a:off x="606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5" name="Google Shape;38245;p24"/>
            <p:cNvSpPr/>
            <p:nvPr/>
          </p:nvSpPr>
          <p:spPr>
            <a:xfrm>
              <a:off x="61710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6" name="Google Shape;38246;p24"/>
            <p:cNvSpPr/>
            <p:nvPr/>
          </p:nvSpPr>
          <p:spPr>
            <a:xfrm>
              <a:off x="627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7" name="Google Shape;38247;p24"/>
            <p:cNvSpPr/>
            <p:nvPr/>
          </p:nvSpPr>
          <p:spPr>
            <a:xfrm>
              <a:off x="637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8" name="Google Shape;38248;p24"/>
            <p:cNvSpPr/>
            <p:nvPr/>
          </p:nvSpPr>
          <p:spPr>
            <a:xfrm>
              <a:off x="64755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9" name="Google Shape;38249;p24"/>
            <p:cNvSpPr/>
            <p:nvPr/>
          </p:nvSpPr>
          <p:spPr>
            <a:xfrm>
              <a:off x="657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0" name="Google Shape;38250;p24"/>
            <p:cNvSpPr/>
            <p:nvPr/>
          </p:nvSpPr>
          <p:spPr>
            <a:xfrm>
              <a:off x="667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1" name="Google Shape;38251;p24"/>
            <p:cNvSpPr/>
            <p:nvPr/>
          </p:nvSpPr>
          <p:spPr>
            <a:xfrm>
              <a:off x="678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2" name="Google Shape;38252;p24"/>
            <p:cNvSpPr/>
            <p:nvPr/>
          </p:nvSpPr>
          <p:spPr>
            <a:xfrm>
              <a:off x="6881800" y="3682725"/>
              <a:ext cx="52700" cy="52400"/>
            </a:xfrm>
            <a:custGeom>
              <a:avLst/>
              <a:gdLst/>
              <a:ahLst/>
              <a:cxnLst/>
              <a:rect l="l" t="t" r="r" b="b"/>
              <a:pathLst>
                <a:path w="2108" h="2096"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3" name="Google Shape;38253;p24"/>
            <p:cNvSpPr/>
            <p:nvPr/>
          </p:nvSpPr>
          <p:spPr>
            <a:xfrm>
              <a:off x="698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4" name="Google Shape;38254;p24"/>
            <p:cNvSpPr/>
            <p:nvPr/>
          </p:nvSpPr>
          <p:spPr>
            <a:xfrm>
              <a:off x="708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5" name="Google Shape;38255;p24"/>
            <p:cNvSpPr/>
            <p:nvPr/>
          </p:nvSpPr>
          <p:spPr>
            <a:xfrm>
              <a:off x="7186600" y="3682725"/>
              <a:ext cx="52400" cy="52400"/>
            </a:xfrm>
            <a:custGeom>
              <a:avLst/>
              <a:gdLst/>
              <a:ahLst/>
              <a:cxnLst/>
              <a:rect l="l" t="t" r="r" b="b"/>
              <a:pathLst>
                <a:path w="2096" h="2096"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6" name="Google Shape;38256;p24"/>
            <p:cNvSpPr/>
            <p:nvPr/>
          </p:nvSpPr>
          <p:spPr>
            <a:xfrm>
              <a:off x="728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7" name="Google Shape;38257;p24"/>
            <p:cNvSpPr/>
            <p:nvPr/>
          </p:nvSpPr>
          <p:spPr>
            <a:xfrm>
              <a:off x="27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8" name="Google Shape;38258;p24"/>
            <p:cNvSpPr/>
            <p:nvPr/>
          </p:nvSpPr>
          <p:spPr>
            <a:xfrm>
              <a:off x="3807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9" name="Google Shape;38259;p24"/>
            <p:cNvSpPr/>
            <p:nvPr/>
          </p:nvSpPr>
          <p:spPr>
            <a:xfrm>
              <a:off x="4825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0" name="Google Shape;38260;p24"/>
            <p:cNvSpPr/>
            <p:nvPr/>
          </p:nvSpPr>
          <p:spPr>
            <a:xfrm>
              <a:off x="58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1" name="Google Shape;38261;p24"/>
            <p:cNvSpPr/>
            <p:nvPr/>
          </p:nvSpPr>
          <p:spPr>
            <a:xfrm>
              <a:off x="68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2" name="Google Shape;38262;p24"/>
            <p:cNvSpPr/>
            <p:nvPr/>
          </p:nvSpPr>
          <p:spPr>
            <a:xfrm>
              <a:off x="7873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3" name="Google Shape;38263;p24"/>
            <p:cNvSpPr/>
            <p:nvPr/>
          </p:nvSpPr>
          <p:spPr>
            <a:xfrm>
              <a:off x="8888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4" name="Google Shape;38264;p24"/>
            <p:cNvSpPr/>
            <p:nvPr/>
          </p:nvSpPr>
          <p:spPr>
            <a:xfrm>
              <a:off x="99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5" name="Google Shape;38265;p24"/>
            <p:cNvSpPr/>
            <p:nvPr/>
          </p:nvSpPr>
          <p:spPr>
            <a:xfrm>
              <a:off x="10918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6" name="Google Shape;38266;p24"/>
            <p:cNvSpPr/>
            <p:nvPr/>
          </p:nvSpPr>
          <p:spPr>
            <a:xfrm>
              <a:off x="11936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7" name="Google Shape;38267;p24"/>
            <p:cNvSpPr/>
            <p:nvPr/>
          </p:nvSpPr>
          <p:spPr>
            <a:xfrm>
              <a:off x="12951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8" name="Google Shape;38268;p24"/>
            <p:cNvSpPr/>
            <p:nvPr/>
          </p:nvSpPr>
          <p:spPr>
            <a:xfrm>
              <a:off x="13966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9" name="Google Shape;38269;p24"/>
            <p:cNvSpPr/>
            <p:nvPr/>
          </p:nvSpPr>
          <p:spPr>
            <a:xfrm>
              <a:off x="1498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0" name="Google Shape;38270;p24"/>
            <p:cNvSpPr/>
            <p:nvPr/>
          </p:nvSpPr>
          <p:spPr>
            <a:xfrm>
              <a:off x="15999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1" name="Google Shape;38271;p24"/>
            <p:cNvSpPr/>
            <p:nvPr/>
          </p:nvSpPr>
          <p:spPr>
            <a:xfrm>
              <a:off x="1701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2" name="Google Shape;38272;p24"/>
            <p:cNvSpPr/>
            <p:nvPr/>
          </p:nvSpPr>
          <p:spPr>
            <a:xfrm>
              <a:off x="18029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3" name="Google Shape;38273;p24"/>
            <p:cNvSpPr/>
            <p:nvPr/>
          </p:nvSpPr>
          <p:spPr>
            <a:xfrm>
              <a:off x="19044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4" name="Google Shape;38274;p24"/>
            <p:cNvSpPr/>
            <p:nvPr/>
          </p:nvSpPr>
          <p:spPr>
            <a:xfrm>
              <a:off x="20062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5" name="Google Shape;38275;p24"/>
            <p:cNvSpPr/>
            <p:nvPr/>
          </p:nvSpPr>
          <p:spPr>
            <a:xfrm>
              <a:off x="210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6" name="Google Shape;38276;p24"/>
            <p:cNvSpPr/>
            <p:nvPr/>
          </p:nvSpPr>
          <p:spPr>
            <a:xfrm>
              <a:off x="220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7" name="Google Shape;38277;p24"/>
            <p:cNvSpPr/>
            <p:nvPr/>
          </p:nvSpPr>
          <p:spPr>
            <a:xfrm>
              <a:off x="23110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8" name="Google Shape;38278;p24"/>
            <p:cNvSpPr/>
            <p:nvPr/>
          </p:nvSpPr>
          <p:spPr>
            <a:xfrm>
              <a:off x="241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9" name="Google Shape;38279;p24"/>
            <p:cNvSpPr/>
            <p:nvPr/>
          </p:nvSpPr>
          <p:spPr>
            <a:xfrm>
              <a:off x="251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0" name="Google Shape;38280;p24"/>
            <p:cNvSpPr/>
            <p:nvPr/>
          </p:nvSpPr>
          <p:spPr>
            <a:xfrm>
              <a:off x="261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1" name="Google Shape;38281;p24"/>
            <p:cNvSpPr/>
            <p:nvPr/>
          </p:nvSpPr>
          <p:spPr>
            <a:xfrm>
              <a:off x="271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2" name="Google Shape;38282;p24"/>
            <p:cNvSpPr/>
            <p:nvPr/>
          </p:nvSpPr>
          <p:spPr>
            <a:xfrm>
              <a:off x="281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3" name="Google Shape;38283;p24"/>
            <p:cNvSpPr/>
            <p:nvPr/>
          </p:nvSpPr>
          <p:spPr>
            <a:xfrm>
              <a:off x="292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4" name="Google Shape;38284;p24"/>
            <p:cNvSpPr/>
            <p:nvPr/>
          </p:nvSpPr>
          <p:spPr>
            <a:xfrm>
              <a:off x="302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5" name="Google Shape;38285;p24"/>
            <p:cNvSpPr/>
            <p:nvPr/>
          </p:nvSpPr>
          <p:spPr>
            <a:xfrm>
              <a:off x="312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6" name="Google Shape;38286;p24"/>
            <p:cNvSpPr/>
            <p:nvPr/>
          </p:nvSpPr>
          <p:spPr>
            <a:xfrm>
              <a:off x="322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7" name="Google Shape;38287;p24"/>
            <p:cNvSpPr/>
            <p:nvPr/>
          </p:nvSpPr>
          <p:spPr>
            <a:xfrm>
              <a:off x="33266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8" name="Google Shape;38288;p24"/>
            <p:cNvSpPr/>
            <p:nvPr/>
          </p:nvSpPr>
          <p:spPr>
            <a:xfrm>
              <a:off x="342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9" name="Google Shape;38289;p24"/>
            <p:cNvSpPr/>
            <p:nvPr/>
          </p:nvSpPr>
          <p:spPr>
            <a:xfrm>
              <a:off x="352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0" name="Google Shape;38290;p24"/>
            <p:cNvSpPr/>
            <p:nvPr/>
          </p:nvSpPr>
          <p:spPr>
            <a:xfrm>
              <a:off x="363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1" name="Google Shape;38291;p24"/>
            <p:cNvSpPr/>
            <p:nvPr/>
          </p:nvSpPr>
          <p:spPr>
            <a:xfrm>
              <a:off x="373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2" name="Google Shape;38292;p24"/>
            <p:cNvSpPr/>
            <p:nvPr/>
          </p:nvSpPr>
          <p:spPr>
            <a:xfrm>
              <a:off x="3834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3" name="Google Shape;38293;p24"/>
            <p:cNvSpPr/>
            <p:nvPr/>
          </p:nvSpPr>
          <p:spPr>
            <a:xfrm>
              <a:off x="393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4" name="Google Shape;38294;p24"/>
            <p:cNvSpPr/>
            <p:nvPr/>
          </p:nvSpPr>
          <p:spPr>
            <a:xfrm>
              <a:off x="403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5" name="Google Shape;38295;p24"/>
            <p:cNvSpPr/>
            <p:nvPr/>
          </p:nvSpPr>
          <p:spPr>
            <a:xfrm>
              <a:off x="413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6" name="Google Shape;38296;p24"/>
            <p:cNvSpPr/>
            <p:nvPr/>
          </p:nvSpPr>
          <p:spPr>
            <a:xfrm>
              <a:off x="42407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7" name="Google Shape;38297;p24"/>
            <p:cNvSpPr/>
            <p:nvPr/>
          </p:nvSpPr>
          <p:spPr>
            <a:xfrm>
              <a:off x="434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8" name="Google Shape;38298;p24"/>
            <p:cNvSpPr/>
            <p:nvPr/>
          </p:nvSpPr>
          <p:spPr>
            <a:xfrm>
              <a:off x="444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9" name="Google Shape;38299;p24"/>
            <p:cNvSpPr/>
            <p:nvPr/>
          </p:nvSpPr>
          <p:spPr>
            <a:xfrm>
              <a:off x="45455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0" name="Google Shape;38300;p24"/>
            <p:cNvSpPr/>
            <p:nvPr/>
          </p:nvSpPr>
          <p:spPr>
            <a:xfrm>
              <a:off x="464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1" name="Google Shape;38301;p24"/>
            <p:cNvSpPr/>
            <p:nvPr/>
          </p:nvSpPr>
          <p:spPr>
            <a:xfrm>
              <a:off x="474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2" name="Google Shape;38302;p24"/>
            <p:cNvSpPr/>
            <p:nvPr/>
          </p:nvSpPr>
          <p:spPr>
            <a:xfrm>
              <a:off x="485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3" name="Google Shape;38303;p24"/>
            <p:cNvSpPr/>
            <p:nvPr/>
          </p:nvSpPr>
          <p:spPr>
            <a:xfrm>
              <a:off x="495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4" name="Google Shape;38304;p24"/>
            <p:cNvSpPr/>
            <p:nvPr/>
          </p:nvSpPr>
          <p:spPr>
            <a:xfrm>
              <a:off x="505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5" name="Google Shape;38305;p24"/>
            <p:cNvSpPr/>
            <p:nvPr/>
          </p:nvSpPr>
          <p:spPr>
            <a:xfrm>
              <a:off x="515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6" name="Google Shape;38306;p24"/>
            <p:cNvSpPr/>
            <p:nvPr/>
          </p:nvSpPr>
          <p:spPr>
            <a:xfrm>
              <a:off x="52566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7" name="Google Shape;38307;p24"/>
            <p:cNvSpPr/>
            <p:nvPr/>
          </p:nvSpPr>
          <p:spPr>
            <a:xfrm>
              <a:off x="535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8" name="Google Shape;38308;p24"/>
            <p:cNvSpPr/>
            <p:nvPr/>
          </p:nvSpPr>
          <p:spPr>
            <a:xfrm>
              <a:off x="545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9" name="Google Shape;38309;p24"/>
            <p:cNvSpPr/>
            <p:nvPr/>
          </p:nvSpPr>
          <p:spPr>
            <a:xfrm>
              <a:off x="556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0" name="Google Shape;38310;p24"/>
            <p:cNvSpPr/>
            <p:nvPr/>
          </p:nvSpPr>
          <p:spPr>
            <a:xfrm>
              <a:off x="566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1" name="Google Shape;38311;p24"/>
            <p:cNvSpPr/>
            <p:nvPr/>
          </p:nvSpPr>
          <p:spPr>
            <a:xfrm>
              <a:off x="57644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2" name="Google Shape;38312;p24"/>
            <p:cNvSpPr/>
            <p:nvPr/>
          </p:nvSpPr>
          <p:spPr>
            <a:xfrm>
              <a:off x="586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3" name="Google Shape;38313;p24"/>
            <p:cNvSpPr/>
            <p:nvPr/>
          </p:nvSpPr>
          <p:spPr>
            <a:xfrm>
              <a:off x="596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4" name="Google Shape;38314;p24"/>
            <p:cNvSpPr/>
            <p:nvPr/>
          </p:nvSpPr>
          <p:spPr>
            <a:xfrm>
              <a:off x="606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5" name="Google Shape;38315;p24"/>
            <p:cNvSpPr/>
            <p:nvPr/>
          </p:nvSpPr>
          <p:spPr>
            <a:xfrm>
              <a:off x="61710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6" name="Google Shape;38316;p24"/>
            <p:cNvSpPr/>
            <p:nvPr/>
          </p:nvSpPr>
          <p:spPr>
            <a:xfrm>
              <a:off x="627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7" name="Google Shape;38317;p24"/>
            <p:cNvSpPr/>
            <p:nvPr/>
          </p:nvSpPr>
          <p:spPr>
            <a:xfrm>
              <a:off x="637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8" name="Google Shape;38318;p24"/>
            <p:cNvSpPr/>
            <p:nvPr/>
          </p:nvSpPr>
          <p:spPr>
            <a:xfrm>
              <a:off x="64755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9" name="Google Shape;38319;p24"/>
            <p:cNvSpPr/>
            <p:nvPr/>
          </p:nvSpPr>
          <p:spPr>
            <a:xfrm>
              <a:off x="657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0" name="Google Shape;38320;p24"/>
            <p:cNvSpPr/>
            <p:nvPr/>
          </p:nvSpPr>
          <p:spPr>
            <a:xfrm>
              <a:off x="667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1" name="Google Shape;38321;p24"/>
            <p:cNvSpPr/>
            <p:nvPr/>
          </p:nvSpPr>
          <p:spPr>
            <a:xfrm>
              <a:off x="678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2" name="Google Shape;38322;p24"/>
            <p:cNvSpPr/>
            <p:nvPr/>
          </p:nvSpPr>
          <p:spPr>
            <a:xfrm>
              <a:off x="6881800" y="3837800"/>
              <a:ext cx="52700" cy="52425"/>
            </a:xfrm>
            <a:custGeom>
              <a:avLst/>
              <a:gdLst/>
              <a:ahLst/>
              <a:cxnLst/>
              <a:rect l="l" t="t" r="r" b="b"/>
              <a:pathLst>
                <a:path w="2108" h="2097"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3" name="Google Shape;38323;p24"/>
            <p:cNvSpPr/>
            <p:nvPr/>
          </p:nvSpPr>
          <p:spPr>
            <a:xfrm>
              <a:off x="698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4" name="Google Shape;38324;p24"/>
            <p:cNvSpPr/>
            <p:nvPr/>
          </p:nvSpPr>
          <p:spPr>
            <a:xfrm>
              <a:off x="708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5" name="Google Shape;38325;p24"/>
            <p:cNvSpPr/>
            <p:nvPr/>
          </p:nvSpPr>
          <p:spPr>
            <a:xfrm>
              <a:off x="7186600" y="3837800"/>
              <a:ext cx="52400" cy="52425"/>
            </a:xfrm>
            <a:custGeom>
              <a:avLst/>
              <a:gdLst/>
              <a:ahLst/>
              <a:cxnLst/>
              <a:rect l="l" t="t" r="r" b="b"/>
              <a:pathLst>
                <a:path w="2096" h="2097"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6" name="Google Shape;38326;p24"/>
            <p:cNvSpPr/>
            <p:nvPr/>
          </p:nvSpPr>
          <p:spPr>
            <a:xfrm>
              <a:off x="728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7" name="Google Shape;38327;p24"/>
            <p:cNvSpPr/>
            <p:nvPr/>
          </p:nvSpPr>
          <p:spPr>
            <a:xfrm>
              <a:off x="27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8" name="Google Shape;38328;p24"/>
            <p:cNvSpPr/>
            <p:nvPr/>
          </p:nvSpPr>
          <p:spPr>
            <a:xfrm>
              <a:off x="3807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9" name="Google Shape;38329;p24"/>
            <p:cNvSpPr/>
            <p:nvPr/>
          </p:nvSpPr>
          <p:spPr>
            <a:xfrm>
              <a:off x="4825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0" name="Google Shape;38330;p24"/>
            <p:cNvSpPr/>
            <p:nvPr/>
          </p:nvSpPr>
          <p:spPr>
            <a:xfrm>
              <a:off x="58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1" name="Google Shape;38331;p24"/>
            <p:cNvSpPr/>
            <p:nvPr/>
          </p:nvSpPr>
          <p:spPr>
            <a:xfrm>
              <a:off x="68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2" name="Google Shape;38332;p24"/>
            <p:cNvSpPr/>
            <p:nvPr/>
          </p:nvSpPr>
          <p:spPr>
            <a:xfrm>
              <a:off x="7873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3" name="Google Shape;38333;p24"/>
            <p:cNvSpPr/>
            <p:nvPr/>
          </p:nvSpPr>
          <p:spPr>
            <a:xfrm>
              <a:off x="8888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4" name="Google Shape;38334;p24"/>
            <p:cNvSpPr/>
            <p:nvPr/>
          </p:nvSpPr>
          <p:spPr>
            <a:xfrm>
              <a:off x="99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5" name="Google Shape;38335;p24"/>
            <p:cNvSpPr/>
            <p:nvPr/>
          </p:nvSpPr>
          <p:spPr>
            <a:xfrm>
              <a:off x="10918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6" name="Google Shape;38336;p24"/>
            <p:cNvSpPr/>
            <p:nvPr/>
          </p:nvSpPr>
          <p:spPr>
            <a:xfrm>
              <a:off x="11936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7" name="Google Shape;38337;p24"/>
            <p:cNvSpPr/>
            <p:nvPr/>
          </p:nvSpPr>
          <p:spPr>
            <a:xfrm>
              <a:off x="12951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8" name="Google Shape;38338;p24"/>
            <p:cNvSpPr/>
            <p:nvPr/>
          </p:nvSpPr>
          <p:spPr>
            <a:xfrm>
              <a:off x="13966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9" name="Google Shape;38339;p24"/>
            <p:cNvSpPr/>
            <p:nvPr/>
          </p:nvSpPr>
          <p:spPr>
            <a:xfrm>
              <a:off x="1498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0" name="Google Shape;38340;p24"/>
            <p:cNvSpPr/>
            <p:nvPr/>
          </p:nvSpPr>
          <p:spPr>
            <a:xfrm>
              <a:off x="15999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1" name="Google Shape;38341;p24"/>
            <p:cNvSpPr/>
            <p:nvPr/>
          </p:nvSpPr>
          <p:spPr>
            <a:xfrm>
              <a:off x="1701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2" name="Google Shape;38342;p24"/>
            <p:cNvSpPr/>
            <p:nvPr/>
          </p:nvSpPr>
          <p:spPr>
            <a:xfrm>
              <a:off x="18029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3" name="Google Shape;38343;p24"/>
            <p:cNvSpPr/>
            <p:nvPr/>
          </p:nvSpPr>
          <p:spPr>
            <a:xfrm>
              <a:off x="19044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4" name="Google Shape;38344;p24"/>
            <p:cNvSpPr/>
            <p:nvPr/>
          </p:nvSpPr>
          <p:spPr>
            <a:xfrm>
              <a:off x="20062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5" name="Google Shape;38345;p24"/>
            <p:cNvSpPr/>
            <p:nvPr/>
          </p:nvSpPr>
          <p:spPr>
            <a:xfrm>
              <a:off x="210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6" name="Google Shape;38346;p24"/>
            <p:cNvSpPr/>
            <p:nvPr/>
          </p:nvSpPr>
          <p:spPr>
            <a:xfrm>
              <a:off x="220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7" name="Google Shape;38347;p24"/>
            <p:cNvSpPr/>
            <p:nvPr/>
          </p:nvSpPr>
          <p:spPr>
            <a:xfrm>
              <a:off x="23110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8" name="Google Shape;38348;p24"/>
            <p:cNvSpPr/>
            <p:nvPr/>
          </p:nvSpPr>
          <p:spPr>
            <a:xfrm>
              <a:off x="241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9" name="Google Shape;38349;p24"/>
            <p:cNvSpPr/>
            <p:nvPr/>
          </p:nvSpPr>
          <p:spPr>
            <a:xfrm>
              <a:off x="251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0" name="Google Shape;38350;p24"/>
            <p:cNvSpPr/>
            <p:nvPr/>
          </p:nvSpPr>
          <p:spPr>
            <a:xfrm>
              <a:off x="261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1" name="Google Shape;38351;p24"/>
            <p:cNvSpPr/>
            <p:nvPr/>
          </p:nvSpPr>
          <p:spPr>
            <a:xfrm>
              <a:off x="271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2" name="Google Shape;38352;p24"/>
            <p:cNvSpPr/>
            <p:nvPr/>
          </p:nvSpPr>
          <p:spPr>
            <a:xfrm>
              <a:off x="281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3" name="Google Shape;38353;p24"/>
            <p:cNvSpPr/>
            <p:nvPr/>
          </p:nvSpPr>
          <p:spPr>
            <a:xfrm>
              <a:off x="292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4" name="Google Shape;38354;p24"/>
            <p:cNvSpPr/>
            <p:nvPr/>
          </p:nvSpPr>
          <p:spPr>
            <a:xfrm>
              <a:off x="302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5" name="Google Shape;38355;p24"/>
            <p:cNvSpPr/>
            <p:nvPr/>
          </p:nvSpPr>
          <p:spPr>
            <a:xfrm>
              <a:off x="312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6" name="Google Shape;38356;p24"/>
            <p:cNvSpPr/>
            <p:nvPr/>
          </p:nvSpPr>
          <p:spPr>
            <a:xfrm>
              <a:off x="322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7" name="Google Shape;38357;p24"/>
            <p:cNvSpPr/>
            <p:nvPr/>
          </p:nvSpPr>
          <p:spPr>
            <a:xfrm>
              <a:off x="33266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8" name="Google Shape;38358;p24"/>
            <p:cNvSpPr/>
            <p:nvPr/>
          </p:nvSpPr>
          <p:spPr>
            <a:xfrm>
              <a:off x="342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9" name="Google Shape;38359;p24"/>
            <p:cNvSpPr/>
            <p:nvPr/>
          </p:nvSpPr>
          <p:spPr>
            <a:xfrm>
              <a:off x="352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0" name="Google Shape;38360;p24"/>
            <p:cNvSpPr/>
            <p:nvPr/>
          </p:nvSpPr>
          <p:spPr>
            <a:xfrm>
              <a:off x="363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1" name="Google Shape;38361;p24"/>
            <p:cNvSpPr/>
            <p:nvPr/>
          </p:nvSpPr>
          <p:spPr>
            <a:xfrm>
              <a:off x="373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2" name="Google Shape;38362;p24"/>
            <p:cNvSpPr/>
            <p:nvPr/>
          </p:nvSpPr>
          <p:spPr>
            <a:xfrm>
              <a:off x="3834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3" name="Google Shape;38363;p24"/>
            <p:cNvSpPr/>
            <p:nvPr/>
          </p:nvSpPr>
          <p:spPr>
            <a:xfrm>
              <a:off x="393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4" name="Google Shape;38364;p24"/>
            <p:cNvSpPr/>
            <p:nvPr/>
          </p:nvSpPr>
          <p:spPr>
            <a:xfrm>
              <a:off x="403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5" name="Google Shape;38365;p24"/>
            <p:cNvSpPr/>
            <p:nvPr/>
          </p:nvSpPr>
          <p:spPr>
            <a:xfrm>
              <a:off x="413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6" name="Google Shape;38366;p24"/>
            <p:cNvSpPr/>
            <p:nvPr/>
          </p:nvSpPr>
          <p:spPr>
            <a:xfrm>
              <a:off x="42407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7" name="Google Shape;38367;p24"/>
            <p:cNvSpPr/>
            <p:nvPr/>
          </p:nvSpPr>
          <p:spPr>
            <a:xfrm>
              <a:off x="434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8" name="Google Shape;38368;p24"/>
            <p:cNvSpPr/>
            <p:nvPr/>
          </p:nvSpPr>
          <p:spPr>
            <a:xfrm>
              <a:off x="444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9" name="Google Shape;38369;p24"/>
            <p:cNvSpPr/>
            <p:nvPr/>
          </p:nvSpPr>
          <p:spPr>
            <a:xfrm>
              <a:off x="45455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0" name="Google Shape;38370;p24"/>
            <p:cNvSpPr/>
            <p:nvPr/>
          </p:nvSpPr>
          <p:spPr>
            <a:xfrm>
              <a:off x="464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1" name="Google Shape;38371;p24"/>
            <p:cNvSpPr/>
            <p:nvPr/>
          </p:nvSpPr>
          <p:spPr>
            <a:xfrm>
              <a:off x="474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2" name="Google Shape;38372;p24"/>
            <p:cNvSpPr/>
            <p:nvPr/>
          </p:nvSpPr>
          <p:spPr>
            <a:xfrm>
              <a:off x="485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3" name="Google Shape;38373;p24"/>
            <p:cNvSpPr/>
            <p:nvPr/>
          </p:nvSpPr>
          <p:spPr>
            <a:xfrm>
              <a:off x="495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4" name="Google Shape;38374;p24"/>
            <p:cNvSpPr/>
            <p:nvPr/>
          </p:nvSpPr>
          <p:spPr>
            <a:xfrm>
              <a:off x="505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5" name="Google Shape;38375;p24"/>
            <p:cNvSpPr/>
            <p:nvPr/>
          </p:nvSpPr>
          <p:spPr>
            <a:xfrm>
              <a:off x="515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6" name="Google Shape;38376;p24"/>
            <p:cNvSpPr/>
            <p:nvPr/>
          </p:nvSpPr>
          <p:spPr>
            <a:xfrm>
              <a:off x="52566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7" name="Google Shape;38377;p24"/>
            <p:cNvSpPr/>
            <p:nvPr/>
          </p:nvSpPr>
          <p:spPr>
            <a:xfrm>
              <a:off x="535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8" name="Google Shape;38378;p24"/>
            <p:cNvSpPr/>
            <p:nvPr/>
          </p:nvSpPr>
          <p:spPr>
            <a:xfrm>
              <a:off x="545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9" name="Google Shape;38379;p24"/>
            <p:cNvSpPr/>
            <p:nvPr/>
          </p:nvSpPr>
          <p:spPr>
            <a:xfrm>
              <a:off x="556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0" name="Google Shape;38380;p24"/>
            <p:cNvSpPr/>
            <p:nvPr/>
          </p:nvSpPr>
          <p:spPr>
            <a:xfrm>
              <a:off x="566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1" name="Google Shape;38381;p24"/>
            <p:cNvSpPr/>
            <p:nvPr/>
          </p:nvSpPr>
          <p:spPr>
            <a:xfrm>
              <a:off x="57644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2" name="Google Shape;38382;p24"/>
            <p:cNvSpPr/>
            <p:nvPr/>
          </p:nvSpPr>
          <p:spPr>
            <a:xfrm>
              <a:off x="586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3" name="Google Shape;38383;p24"/>
            <p:cNvSpPr/>
            <p:nvPr/>
          </p:nvSpPr>
          <p:spPr>
            <a:xfrm>
              <a:off x="596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4" name="Google Shape;38384;p24"/>
            <p:cNvSpPr/>
            <p:nvPr/>
          </p:nvSpPr>
          <p:spPr>
            <a:xfrm>
              <a:off x="606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5" name="Google Shape;38385;p24"/>
            <p:cNvSpPr/>
            <p:nvPr/>
          </p:nvSpPr>
          <p:spPr>
            <a:xfrm>
              <a:off x="61710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6" name="Google Shape;38386;p24"/>
            <p:cNvSpPr/>
            <p:nvPr/>
          </p:nvSpPr>
          <p:spPr>
            <a:xfrm>
              <a:off x="627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7" name="Google Shape;38387;p24"/>
            <p:cNvSpPr/>
            <p:nvPr/>
          </p:nvSpPr>
          <p:spPr>
            <a:xfrm>
              <a:off x="637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8" name="Google Shape;38388;p24"/>
            <p:cNvSpPr/>
            <p:nvPr/>
          </p:nvSpPr>
          <p:spPr>
            <a:xfrm>
              <a:off x="64755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9" name="Google Shape;38389;p24"/>
            <p:cNvSpPr/>
            <p:nvPr/>
          </p:nvSpPr>
          <p:spPr>
            <a:xfrm>
              <a:off x="657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0" name="Google Shape;38390;p24"/>
            <p:cNvSpPr/>
            <p:nvPr/>
          </p:nvSpPr>
          <p:spPr>
            <a:xfrm>
              <a:off x="667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1" name="Google Shape;38391;p24"/>
            <p:cNvSpPr/>
            <p:nvPr/>
          </p:nvSpPr>
          <p:spPr>
            <a:xfrm>
              <a:off x="678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2" name="Google Shape;38392;p24"/>
            <p:cNvSpPr/>
            <p:nvPr/>
          </p:nvSpPr>
          <p:spPr>
            <a:xfrm>
              <a:off x="6881800" y="3992875"/>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3" name="Google Shape;38393;p24"/>
            <p:cNvSpPr/>
            <p:nvPr/>
          </p:nvSpPr>
          <p:spPr>
            <a:xfrm>
              <a:off x="698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4" name="Google Shape;38394;p24"/>
            <p:cNvSpPr/>
            <p:nvPr/>
          </p:nvSpPr>
          <p:spPr>
            <a:xfrm>
              <a:off x="708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5" name="Google Shape;38395;p24"/>
            <p:cNvSpPr/>
            <p:nvPr/>
          </p:nvSpPr>
          <p:spPr>
            <a:xfrm>
              <a:off x="7186600" y="3992875"/>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6" name="Google Shape;38396;p24"/>
            <p:cNvSpPr/>
            <p:nvPr/>
          </p:nvSpPr>
          <p:spPr>
            <a:xfrm>
              <a:off x="728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7" name="Google Shape;38397;p24"/>
            <p:cNvSpPr/>
            <p:nvPr/>
          </p:nvSpPr>
          <p:spPr>
            <a:xfrm>
              <a:off x="27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8" name="Google Shape;38398;p24"/>
            <p:cNvSpPr/>
            <p:nvPr/>
          </p:nvSpPr>
          <p:spPr>
            <a:xfrm>
              <a:off x="3807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9" name="Google Shape;38399;p24"/>
            <p:cNvSpPr/>
            <p:nvPr/>
          </p:nvSpPr>
          <p:spPr>
            <a:xfrm>
              <a:off x="4825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0" name="Google Shape;38400;p24"/>
            <p:cNvSpPr/>
            <p:nvPr/>
          </p:nvSpPr>
          <p:spPr>
            <a:xfrm>
              <a:off x="58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1" name="Google Shape;38401;p24"/>
            <p:cNvSpPr/>
            <p:nvPr/>
          </p:nvSpPr>
          <p:spPr>
            <a:xfrm>
              <a:off x="68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2" name="Google Shape;38402;p24"/>
            <p:cNvSpPr/>
            <p:nvPr/>
          </p:nvSpPr>
          <p:spPr>
            <a:xfrm>
              <a:off x="7873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3" name="Google Shape;38403;p24"/>
            <p:cNvSpPr/>
            <p:nvPr/>
          </p:nvSpPr>
          <p:spPr>
            <a:xfrm>
              <a:off x="8888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4" name="Google Shape;38404;p24"/>
            <p:cNvSpPr/>
            <p:nvPr/>
          </p:nvSpPr>
          <p:spPr>
            <a:xfrm>
              <a:off x="99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5" name="Google Shape;38405;p24"/>
            <p:cNvSpPr/>
            <p:nvPr/>
          </p:nvSpPr>
          <p:spPr>
            <a:xfrm>
              <a:off x="10918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6" name="Google Shape;38406;p24"/>
            <p:cNvSpPr/>
            <p:nvPr/>
          </p:nvSpPr>
          <p:spPr>
            <a:xfrm>
              <a:off x="11936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7" name="Google Shape;38407;p24"/>
            <p:cNvSpPr/>
            <p:nvPr/>
          </p:nvSpPr>
          <p:spPr>
            <a:xfrm>
              <a:off x="12951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8" name="Google Shape;38408;p24"/>
            <p:cNvSpPr/>
            <p:nvPr/>
          </p:nvSpPr>
          <p:spPr>
            <a:xfrm>
              <a:off x="13966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9" name="Google Shape;38409;p24"/>
            <p:cNvSpPr/>
            <p:nvPr/>
          </p:nvSpPr>
          <p:spPr>
            <a:xfrm>
              <a:off x="1498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0" name="Google Shape;38410;p24"/>
            <p:cNvSpPr/>
            <p:nvPr/>
          </p:nvSpPr>
          <p:spPr>
            <a:xfrm>
              <a:off x="15999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1" name="Google Shape;38411;p24"/>
            <p:cNvSpPr/>
            <p:nvPr/>
          </p:nvSpPr>
          <p:spPr>
            <a:xfrm>
              <a:off x="1701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2" name="Google Shape;38412;p24"/>
            <p:cNvSpPr/>
            <p:nvPr/>
          </p:nvSpPr>
          <p:spPr>
            <a:xfrm>
              <a:off x="18029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3" name="Google Shape;38413;p24"/>
            <p:cNvSpPr/>
            <p:nvPr/>
          </p:nvSpPr>
          <p:spPr>
            <a:xfrm>
              <a:off x="19044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4" name="Google Shape;38414;p24"/>
            <p:cNvSpPr/>
            <p:nvPr/>
          </p:nvSpPr>
          <p:spPr>
            <a:xfrm>
              <a:off x="20062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5" name="Google Shape;38415;p24"/>
            <p:cNvSpPr/>
            <p:nvPr/>
          </p:nvSpPr>
          <p:spPr>
            <a:xfrm>
              <a:off x="210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6" name="Google Shape;38416;p24"/>
            <p:cNvSpPr/>
            <p:nvPr/>
          </p:nvSpPr>
          <p:spPr>
            <a:xfrm>
              <a:off x="220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7" name="Google Shape;38417;p24"/>
            <p:cNvSpPr/>
            <p:nvPr/>
          </p:nvSpPr>
          <p:spPr>
            <a:xfrm>
              <a:off x="23110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8" name="Google Shape;38418;p24"/>
            <p:cNvSpPr/>
            <p:nvPr/>
          </p:nvSpPr>
          <p:spPr>
            <a:xfrm>
              <a:off x="241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9" name="Google Shape;38419;p24"/>
            <p:cNvSpPr/>
            <p:nvPr/>
          </p:nvSpPr>
          <p:spPr>
            <a:xfrm>
              <a:off x="251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0" name="Google Shape;38420;p24"/>
            <p:cNvSpPr/>
            <p:nvPr/>
          </p:nvSpPr>
          <p:spPr>
            <a:xfrm>
              <a:off x="261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1" name="Google Shape;38421;p24"/>
            <p:cNvSpPr/>
            <p:nvPr/>
          </p:nvSpPr>
          <p:spPr>
            <a:xfrm>
              <a:off x="271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2" name="Google Shape;38422;p24"/>
            <p:cNvSpPr/>
            <p:nvPr/>
          </p:nvSpPr>
          <p:spPr>
            <a:xfrm>
              <a:off x="281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3" name="Google Shape;38423;p24"/>
            <p:cNvSpPr/>
            <p:nvPr/>
          </p:nvSpPr>
          <p:spPr>
            <a:xfrm>
              <a:off x="292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4" name="Google Shape;38424;p24"/>
            <p:cNvSpPr/>
            <p:nvPr/>
          </p:nvSpPr>
          <p:spPr>
            <a:xfrm>
              <a:off x="302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5" name="Google Shape;38425;p24"/>
            <p:cNvSpPr/>
            <p:nvPr/>
          </p:nvSpPr>
          <p:spPr>
            <a:xfrm>
              <a:off x="312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6" name="Google Shape;38426;p24"/>
            <p:cNvSpPr/>
            <p:nvPr/>
          </p:nvSpPr>
          <p:spPr>
            <a:xfrm>
              <a:off x="322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7" name="Google Shape;38427;p24"/>
            <p:cNvSpPr/>
            <p:nvPr/>
          </p:nvSpPr>
          <p:spPr>
            <a:xfrm>
              <a:off x="33266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8" name="Google Shape;38428;p24"/>
            <p:cNvSpPr/>
            <p:nvPr/>
          </p:nvSpPr>
          <p:spPr>
            <a:xfrm>
              <a:off x="342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9" name="Google Shape;38429;p24"/>
            <p:cNvSpPr/>
            <p:nvPr/>
          </p:nvSpPr>
          <p:spPr>
            <a:xfrm>
              <a:off x="352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0" name="Google Shape;38430;p24"/>
            <p:cNvSpPr/>
            <p:nvPr/>
          </p:nvSpPr>
          <p:spPr>
            <a:xfrm>
              <a:off x="363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1" name="Google Shape;38431;p24"/>
            <p:cNvSpPr/>
            <p:nvPr/>
          </p:nvSpPr>
          <p:spPr>
            <a:xfrm>
              <a:off x="373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2" name="Google Shape;38432;p24"/>
            <p:cNvSpPr/>
            <p:nvPr/>
          </p:nvSpPr>
          <p:spPr>
            <a:xfrm>
              <a:off x="3834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3" name="Google Shape;38433;p24"/>
            <p:cNvSpPr/>
            <p:nvPr/>
          </p:nvSpPr>
          <p:spPr>
            <a:xfrm>
              <a:off x="393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4" name="Google Shape;38434;p24"/>
            <p:cNvSpPr/>
            <p:nvPr/>
          </p:nvSpPr>
          <p:spPr>
            <a:xfrm>
              <a:off x="403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5" name="Google Shape;38435;p24"/>
            <p:cNvSpPr/>
            <p:nvPr/>
          </p:nvSpPr>
          <p:spPr>
            <a:xfrm>
              <a:off x="413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6" name="Google Shape;38436;p24"/>
            <p:cNvSpPr/>
            <p:nvPr/>
          </p:nvSpPr>
          <p:spPr>
            <a:xfrm>
              <a:off x="42407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7" name="Google Shape;38437;p24"/>
            <p:cNvSpPr/>
            <p:nvPr/>
          </p:nvSpPr>
          <p:spPr>
            <a:xfrm>
              <a:off x="434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8" name="Google Shape;38438;p24"/>
            <p:cNvSpPr/>
            <p:nvPr/>
          </p:nvSpPr>
          <p:spPr>
            <a:xfrm>
              <a:off x="444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9" name="Google Shape;38439;p24"/>
            <p:cNvSpPr/>
            <p:nvPr/>
          </p:nvSpPr>
          <p:spPr>
            <a:xfrm>
              <a:off x="45455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0" name="Google Shape;38440;p24"/>
            <p:cNvSpPr/>
            <p:nvPr/>
          </p:nvSpPr>
          <p:spPr>
            <a:xfrm>
              <a:off x="464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1" name="Google Shape;38441;p24"/>
            <p:cNvSpPr/>
            <p:nvPr/>
          </p:nvSpPr>
          <p:spPr>
            <a:xfrm>
              <a:off x="474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2" name="Google Shape;38442;p24"/>
            <p:cNvSpPr/>
            <p:nvPr/>
          </p:nvSpPr>
          <p:spPr>
            <a:xfrm>
              <a:off x="485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3" name="Google Shape;38443;p24"/>
            <p:cNvSpPr/>
            <p:nvPr/>
          </p:nvSpPr>
          <p:spPr>
            <a:xfrm>
              <a:off x="495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4" name="Google Shape;38444;p24"/>
            <p:cNvSpPr/>
            <p:nvPr/>
          </p:nvSpPr>
          <p:spPr>
            <a:xfrm>
              <a:off x="505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5" name="Google Shape;38445;p24"/>
            <p:cNvSpPr/>
            <p:nvPr/>
          </p:nvSpPr>
          <p:spPr>
            <a:xfrm>
              <a:off x="515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6" name="Google Shape;38446;p24"/>
            <p:cNvSpPr/>
            <p:nvPr/>
          </p:nvSpPr>
          <p:spPr>
            <a:xfrm>
              <a:off x="52566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7" name="Google Shape;38447;p24"/>
            <p:cNvSpPr/>
            <p:nvPr/>
          </p:nvSpPr>
          <p:spPr>
            <a:xfrm>
              <a:off x="535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8" name="Google Shape;38448;p24"/>
            <p:cNvSpPr/>
            <p:nvPr/>
          </p:nvSpPr>
          <p:spPr>
            <a:xfrm>
              <a:off x="545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9" name="Google Shape;38449;p24"/>
            <p:cNvSpPr/>
            <p:nvPr/>
          </p:nvSpPr>
          <p:spPr>
            <a:xfrm>
              <a:off x="556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0" name="Google Shape;38450;p24"/>
            <p:cNvSpPr/>
            <p:nvPr/>
          </p:nvSpPr>
          <p:spPr>
            <a:xfrm>
              <a:off x="566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1" name="Google Shape;38451;p24"/>
            <p:cNvSpPr/>
            <p:nvPr/>
          </p:nvSpPr>
          <p:spPr>
            <a:xfrm>
              <a:off x="57644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2" name="Google Shape;38452;p24"/>
            <p:cNvSpPr/>
            <p:nvPr/>
          </p:nvSpPr>
          <p:spPr>
            <a:xfrm>
              <a:off x="586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3" name="Google Shape;38453;p24"/>
            <p:cNvSpPr/>
            <p:nvPr/>
          </p:nvSpPr>
          <p:spPr>
            <a:xfrm>
              <a:off x="596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4" name="Google Shape;38454;p24"/>
            <p:cNvSpPr/>
            <p:nvPr/>
          </p:nvSpPr>
          <p:spPr>
            <a:xfrm>
              <a:off x="606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5" name="Google Shape;38455;p24"/>
            <p:cNvSpPr/>
            <p:nvPr/>
          </p:nvSpPr>
          <p:spPr>
            <a:xfrm>
              <a:off x="61710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6" name="Google Shape;38456;p24"/>
            <p:cNvSpPr/>
            <p:nvPr/>
          </p:nvSpPr>
          <p:spPr>
            <a:xfrm>
              <a:off x="627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7" name="Google Shape;38457;p24"/>
            <p:cNvSpPr/>
            <p:nvPr/>
          </p:nvSpPr>
          <p:spPr>
            <a:xfrm>
              <a:off x="637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8" name="Google Shape;38458;p24"/>
            <p:cNvSpPr/>
            <p:nvPr/>
          </p:nvSpPr>
          <p:spPr>
            <a:xfrm>
              <a:off x="64755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9" name="Google Shape;38459;p24"/>
            <p:cNvSpPr/>
            <p:nvPr/>
          </p:nvSpPr>
          <p:spPr>
            <a:xfrm>
              <a:off x="657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0" name="Google Shape;38460;p24"/>
            <p:cNvSpPr/>
            <p:nvPr/>
          </p:nvSpPr>
          <p:spPr>
            <a:xfrm>
              <a:off x="667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1" name="Google Shape;38461;p24"/>
            <p:cNvSpPr/>
            <p:nvPr/>
          </p:nvSpPr>
          <p:spPr>
            <a:xfrm>
              <a:off x="678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2" name="Google Shape;38462;p24"/>
            <p:cNvSpPr/>
            <p:nvPr/>
          </p:nvSpPr>
          <p:spPr>
            <a:xfrm>
              <a:off x="6881800" y="4147950"/>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3" name="Google Shape;38463;p24"/>
            <p:cNvSpPr/>
            <p:nvPr/>
          </p:nvSpPr>
          <p:spPr>
            <a:xfrm>
              <a:off x="698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4" name="Google Shape;38464;p24"/>
            <p:cNvSpPr/>
            <p:nvPr/>
          </p:nvSpPr>
          <p:spPr>
            <a:xfrm>
              <a:off x="708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5" name="Google Shape;38465;p24"/>
            <p:cNvSpPr/>
            <p:nvPr/>
          </p:nvSpPr>
          <p:spPr>
            <a:xfrm>
              <a:off x="7186600" y="4147950"/>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6" name="Google Shape;38466;p24"/>
            <p:cNvSpPr/>
            <p:nvPr/>
          </p:nvSpPr>
          <p:spPr>
            <a:xfrm>
              <a:off x="728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7" name="Google Shape;38467;p24"/>
            <p:cNvSpPr/>
            <p:nvPr/>
          </p:nvSpPr>
          <p:spPr>
            <a:xfrm>
              <a:off x="27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8" name="Google Shape;38468;p24"/>
            <p:cNvSpPr/>
            <p:nvPr/>
          </p:nvSpPr>
          <p:spPr>
            <a:xfrm>
              <a:off x="3807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9" name="Google Shape;38469;p24"/>
            <p:cNvSpPr/>
            <p:nvPr/>
          </p:nvSpPr>
          <p:spPr>
            <a:xfrm>
              <a:off x="4825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0" name="Google Shape;38470;p24"/>
            <p:cNvSpPr/>
            <p:nvPr/>
          </p:nvSpPr>
          <p:spPr>
            <a:xfrm>
              <a:off x="58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1" name="Google Shape;38471;p24"/>
            <p:cNvSpPr/>
            <p:nvPr/>
          </p:nvSpPr>
          <p:spPr>
            <a:xfrm>
              <a:off x="68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2" name="Google Shape;38472;p24"/>
            <p:cNvSpPr/>
            <p:nvPr/>
          </p:nvSpPr>
          <p:spPr>
            <a:xfrm>
              <a:off x="7873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3" name="Google Shape;38473;p24"/>
            <p:cNvSpPr/>
            <p:nvPr/>
          </p:nvSpPr>
          <p:spPr>
            <a:xfrm>
              <a:off x="8888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4" name="Google Shape;38474;p24"/>
            <p:cNvSpPr/>
            <p:nvPr/>
          </p:nvSpPr>
          <p:spPr>
            <a:xfrm>
              <a:off x="99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5" name="Google Shape;38475;p24"/>
            <p:cNvSpPr/>
            <p:nvPr/>
          </p:nvSpPr>
          <p:spPr>
            <a:xfrm>
              <a:off x="10918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6" name="Google Shape;38476;p24"/>
            <p:cNvSpPr/>
            <p:nvPr/>
          </p:nvSpPr>
          <p:spPr>
            <a:xfrm>
              <a:off x="11936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7" name="Google Shape;38477;p24"/>
            <p:cNvSpPr/>
            <p:nvPr/>
          </p:nvSpPr>
          <p:spPr>
            <a:xfrm>
              <a:off x="12951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8" name="Google Shape;38478;p24"/>
            <p:cNvSpPr/>
            <p:nvPr/>
          </p:nvSpPr>
          <p:spPr>
            <a:xfrm>
              <a:off x="13966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9" name="Google Shape;38479;p24"/>
            <p:cNvSpPr/>
            <p:nvPr/>
          </p:nvSpPr>
          <p:spPr>
            <a:xfrm>
              <a:off x="1498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0" name="Google Shape;38480;p24"/>
            <p:cNvSpPr/>
            <p:nvPr/>
          </p:nvSpPr>
          <p:spPr>
            <a:xfrm>
              <a:off x="15999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1" name="Google Shape;38481;p24"/>
            <p:cNvSpPr/>
            <p:nvPr/>
          </p:nvSpPr>
          <p:spPr>
            <a:xfrm>
              <a:off x="1701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2" name="Google Shape;38482;p24"/>
            <p:cNvSpPr/>
            <p:nvPr/>
          </p:nvSpPr>
          <p:spPr>
            <a:xfrm>
              <a:off x="18029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3" name="Google Shape;38483;p24"/>
            <p:cNvSpPr/>
            <p:nvPr/>
          </p:nvSpPr>
          <p:spPr>
            <a:xfrm>
              <a:off x="19044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4" name="Google Shape;38484;p24"/>
            <p:cNvSpPr/>
            <p:nvPr/>
          </p:nvSpPr>
          <p:spPr>
            <a:xfrm>
              <a:off x="20062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5" name="Google Shape;38485;p24"/>
            <p:cNvSpPr/>
            <p:nvPr/>
          </p:nvSpPr>
          <p:spPr>
            <a:xfrm>
              <a:off x="210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6" name="Google Shape;38486;p24"/>
            <p:cNvSpPr/>
            <p:nvPr/>
          </p:nvSpPr>
          <p:spPr>
            <a:xfrm>
              <a:off x="220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7" name="Google Shape;38487;p24"/>
            <p:cNvSpPr/>
            <p:nvPr/>
          </p:nvSpPr>
          <p:spPr>
            <a:xfrm>
              <a:off x="23110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8" name="Google Shape;38488;p24"/>
            <p:cNvSpPr/>
            <p:nvPr/>
          </p:nvSpPr>
          <p:spPr>
            <a:xfrm>
              <a:off x="241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9" name="Google Shape;38489;p24"/>
            <p:cNvSpPr/>
            <p:nvPr/>
          </p:nvSpPr>
          <p:spPr>
            <a:xfrm>
              <a:off x="251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0" name="Google Shape;38490;p24"/>
            <p:cNvSpPr/>
            <p:nvPr/>
          </p:nvSpPr>
          <p:spPr>
            <a:xfrm>
              <a:off x="261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1" name="Google Shape;38491;p24"/>
            <p:cNvSpPr/>
            <p:nvPr/>
          </p:nvSpPr>
          <p:spPr>
            <a:xfrm>
              <a:off x="271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2" name="Google Shape;38492;p24"/>
            <p:cNvSpPr/>
            <p:nvPr/>
          </p:nvSpPr>
          <p:spPr>
            <a:xfrm>
              <a:off x="281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3" name="Google Shape;38493;p24"/>
            <p:cNvSpPr/>
            <p:nvPr/>
          </p:nvSpPr>
          <p:spPr>
            <a:xfrm>
              <a:off x="292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4" name="Google Shape;38494;p24"/>
            <p:cNvSpPr/>
            <p:nvPr/>
          </p:nvSpPr>
          <p:spPr>
            <a:xfrm>
              <a:off x="302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5" name="Google Shape;38495;p24"/>
            <p:cNvSpPr/>
            <p:nvPr/>
          </p:nvSpPr>
          <p:spPr>
            <a:xfrm>
              <a:off x="312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6" name="Google Shape;38496;p24"/>
            <p:cNvSpPr/>
            <p:nvPr/>
          </p:nvSpPr>
          <p:spPr>
            <a:xfrm>
              <a:off x="322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7" name="Google Shape;38497;p24"/>
            <p:cNvSpPr/>
            <p:nvPr/>
          </p:nvSpPr>
          <p:spPr>
            <a:xfrm>
              <a:off x="33266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8" name="Google Shape;38498;p24"/>
            <p:cNvSpPr/>
            <p:nvPr/>
          </p:nvSpPr>
          <p:spPr>
            <a:xfrm>
              <a:off x="342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9" name="Google Shape;38499;p24"/>
            <p:cNvSpPr/>
            <p:nvPr/>
          </p:nvSpPr>
          <p:spPr>
            <a:xfrm>
              <a:off x="352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0" name="Google Shape;38500;p24"/>
            <p:cNvSpPr/>
            <p:nvPr/>
          </p:nvSpPr>
          <p:spPr>
            <a:xfrm>
              <a:off x="363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1" name="Google Shape;38501;p24"/>
            <p:cNvSpPr/>
            <p:nvPr/>
          </p:nvSpPr>
          <p:spPr>
            <a:xfrm>
              <a:off x="373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2" name="Google Shape;38502;p24"/>
            <p:cNvSpPr/>
            <p:nvPr/>
          </p:nvSpPr>
          <p:spPr>
            <a:xfrm>
              <a:off x="3834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3" name="Google Shape;38503;p24"/>
            <p:cNvSpPr/>
            <p:nvPr/>
          </p:nvSpPr>
          <p:spPr>
            <a:xfrm>
              <a:off x="393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4" name="Google Shape;38504;p24"/>
            <p:cNvSpPr/>
            <p:nvPr/>
          </p:nvSpPr>
          <p:spPr>
            <a:xfrm>
              <a:off x="403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5" name="Google Shape;38505;p24"/>
            <p:cNvSpPr/>
            <p:nvPr/>
          </p:nvSpPr>
          <p:spPr>
            <a:xfrm>
              <a:off x="413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6" name="Google Shape;38506;p24"/>
            <p:cNvSpPr/>
            <p:nvPr/>
          </p:nvSpPr>
          <p:spPr>
            <a:xfrm>
              <a:off x="42407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7" name="Google Shape;38507;p24"/>
            <p:cNvSpPr/>
            <p:nvPr/>
          </p:nvSpPr>
          <p:spPr>
            <a:xfrm>
              <a:off x="434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8" name="Google Shape;38508;p24"/>
            <p:cNvSpPr/>
            <p:nvPr/>
          </p:nvSpPr>
          <p:spPr>
            <a:xfrm>
              <a:off x="444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9" name="Google Shape;38509;p24"/>
            <p:cNvSpPr/>
            <p:nvPr/>
          </p:nvSpPr>
          <p:spPr>
            <a:xfrm>
              <a:off x="45455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0" name="Google Shape;38510;p24"/>
            <p:cNvSpPr/>
            <p:nvPr/>
          </p:nvSpPr>
          <p:spPr>
            <a:xfrm>
              <a:off x="464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1" name="Google Shape;38511;p24"/>
            <p:cNvSpPr/>
            <p:nvPr/>
          </p:nvSpPr>
          <p:spPr>
            <a:xfrm>
              <a:off x="474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2" name="Google Shape;38512;p24"/>
            <p:cNvSpPr/>
            <p:nvPr/>
          </p:nvSpPr>
          <p:spPr>
            <a:xfrm>
              <a:off x="485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3" name="Google Shape;38513;p24"/>
            <p:cNvSpPr/>
            <p:nvPr/>
          </p:nvSpPr>
          <p:spPr>
            <a:xfrm>
              <a:off x="495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4" name="Google Shape;38514;p24"/>
            <p:cNvSpPr/>
            <p:nvPr/>
          </p:nvSpPr>
          <p:spPr>
            <a:xfrm>
              <a:off x="505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5" name="Google Shape;38515;p24"/>
            <p:cNvSpPr/>
            <p:nvPr/>
          </p:nvSpPr>
          <p:spPr>
            <a:xfrm>
              <a:off x="515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6" name="Google Shape;38516;p24"/>
            <p:cNvSpPr/>
            <p:nvPr/>
          </p:nvSpPr>
          <p:spPr>
            <a:xfrm>
              <a:off x="52566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7" name="Google Shape;38517;p24"/>
            <p:cNvSpPr/>
            <p:nvPr/>
          </p:nvSpPr>
          <p:spPr>
            <a:xfrm>
              <a:off x="535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8" name="Google Shape;38518;p24"/>
            <p:cNvSpPr/>
            <p:nvPr/>
          </p:nvSpPr>
          <p:spPr>
            <a:xfrm>
              <a:off x="545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9" name="Google Shape;38519;p24"/>
            <p:cNvSpPr/>
            <p:nvPr/>
          </p:nvSpPr>
          <p:spPr>
            <a:xfrm>
              <a:off x="556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0" name="Google Shape;38520;p24"/>
            <p:cNvSpPr/>
            <p:nvPr/>
          </p:nvSpPr>
          <p:spPr>
            <a:xfrm>
              <a:off x="566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1" name="Google Shape;38521;p24"/>
            <p:cNvSpPr/>
            <p:nvPr/>
          </p:nvSpPr>
          <p:spPr>
            <a:xfrm>
              <a:off x="57644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2" name="Google Shape;38522;p24"/>
            <p:cNvSpPr/>
            <p:nvPr/>
          </p:nvSpPr>
          <p:spPr>
            <a:xfrm>
              <a:off x="586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3" name="Google Shape;38523;p24"/>
            <p:cNvSpPr/>
            <p:nvPr/>
          </p:nvSpPr>
          <p:spPr>
            <a:xfrm>
              <a:off x="596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4" name="Google Shape;38524;p24"/>
            <p:cNvSpPr/>
            <p:nvPr/>
          </p:nvSpPr>
          <p:spPr>
            <a:xfrm>
              <a:off x="606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5" name="Google Shape;38525;p24"/>
            <p:cNvSpPr/>
            <p:nvPr/>
          </p:nvSpPr>
          <p:spPr>
            <a:xfrm>
              <a:off x="61710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6" name="Google Shape;38526;p24"/>
            <p:cNvSpPr/>
            <p:nvPr/>
          </p:nvSpPr>
          <p:spPr>
            <a:xfrm>
              <a:off x="627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7" name="Google Shape;38527;p24"/>
            <p:cNvSpPr/>
            <p:nvPr/>
          </p:nvSpPr>
          <p:spPr>
            <a:xfrm>
              <a:off x="637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8" name="Google Shape;38528;p24"/>
            <p:cNvSpPr/>
            <p:nvPr/>
          </p:nvSpPr>
          <p:spPr>
            <a:xfrm>
              <a:off x="64755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9" name="Google Shape;38529;p24"/>
            <p:cNvSpPr/>
            <p:nvPr/>
          </p:nvSpPr>
          <p:spPr>
            <a:xfrm>
              <a:off x="657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0" name="Google Shape;38530;p24"/>
            <p:cNvSpPr/>
            <p:nvPr/>
          </p:nvSpPr>
          <p:spPr>
            <a:xfrm>
              <a:off x="667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1" name="Google Shape;38531;p24"/>
            <p:cNvSpPr/>
            <p:nvPr/>
          </p:nvSpPr>
          <p:spPr>
            <a:xfrm>
              <a:off x="678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2" name="Google Shape;38532;p24"/>
            <p:cNvSpPr/>
            <p:nvPr/>
          </p:nvSpPr>
          <p:spPr>
            <a:xfrm>
              <a:off x="6881800" y="4303050"/>
              <a:ext cx="52700" cy="52700"/>
            </a:xfrm>
            <a:custGeom>
              <a:avLst/>
              <a:gdLst/>
              <a:ahLst/>
              <a:cxnLst/>
              <a:rect l="l" t="t" r="r" b="b"/>
              <a:pathLst>
                <a:path w="2108" h="2108" extrusionOk="0">
                  <a:moveTo>
                    <a:pt x="1060" y="0"/>
                  </a:moveTo>
                  <a:cubicBezTo>
                    <a:pt x="477" y="0"/>
                    <a:pt x="1" y="476"/>
                    <a:pt x="1" y="1048"/>
                  </a:cubicBezTo>
                  <a:cubicBezTo>
                    <a:pt x="1"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3" name="Google Shape;38533;p24"/>
            <p:cNvSpPr/>
            <p:nvPr/>
          </p:nvSpPr>
          <p:spPr>
            <a:xfrm>
              <a:off x="698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4" name="Google Shape;38534;p24"/>
            <p:cNvSpPr/>
            <p:nvPr/>
          </p:nvSpPr>
          <p:spPr>
            <a:xfrm>
              <a:off x="708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5" name="Google Shape;38535;p24"/>
            <p:cNvSpPr/>
            <p:nvPr/>
          </p:nvSpPr>
          <p:spPr>
            <a:xfrm>
              <a:off x="7186600" y="4303050"/>
              <a:ext cx="52400" cy="52700"/>
            </a:xfrm>
            <a:custGeom>
              <a:avLst/>
              <a:gdLst/>
              <a:ahLst/>
              <a:cxnLst/>
              <a:rect l="l" t="t" r="r" b="b"/>
              <a:pathLst>
                <a:path w="2096" h="2108" extrusionOk="0">
                  <a:moveTo>
                    <a:pt x="1048" y="0"/>
                  </a:moveTo>
                  <a:cubicBezTo>
                    <a:pt x="477" y="0"/>
                    <a:pt x="1" y="476"/>
                    <a:pt x="1" y="1048"/>
                  </a:cubicBezTo>
                  <a:cubicBezTo>
                    <a:pt x="1"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6" name="Google Shape;38536;p24"/>
            <p:cNvSpPr/>
            <p:nvPr/>
          </p:nvSpPr>
          <p:spPr>
            <a:xfrm>
              <a:off x="728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7" name="Google Shape;38537;p24"/>
            <p:cNvSpPr/>
            <p:nvPr/>
          </p:nvSpPr>
          <p:spPr>
            <a:xfrm>
              <a:off x="27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7" y="1631"/>
                    <a:pt x="2107" y="1060"/>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8" name="Google Shape;38538;p24"/>
            <p:cNvSpPr/>
            <p:nvPr/>
          </p:nvSpPr>
          <p:spPr>
            <a:xfrm>
              <a:off x="3807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9" name="Google Shape;38539;p24"/>
            <p:cNvSpPr/>
            <p:nvPr/>
          </p:nvSpPr>
          <p:spPr>
            <a:xfrm>
              <a:off x="4825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0" name="Google Shape;38540;p24"/>
            <p:cNvSpPr/>
            <p:nvPr/>
          </p:nvSpPr>
          <p:spPr>
            <a:xfrm>
              <a:off x="58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1" name="Google Shape;38541;p24"/>
            <p:cNvSpPr/>
            <p:nvPr/>
          </p:nvSpPr>
          <p:spPr>
            <a:xfrm>
              <a:off x="68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2" name="Google Shape;38542;p24"/>
            <p:cNvSpPr/>
            <p:nvPr/>
          </p:nvSpPr>
          <p:spPr>
            <a:xfrm>
              <a:off x="7873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3" name="Google Shape;38543;p24"/>
            <p:cNvSpPr/>
            <p:nvPr/>
          </p:nvSpPr>
          <p:spPr>
            <a:xfrm>
              <a:off x="8888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4" name="Google Shape;38544;p24"/>
            <p:cNvSpPr/>
            <p:nvPr/>
          </p:nvSpPr>
          <p:spPr>
            <a:xfrm>
              <a:off x="99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5" name="Google Shape;38545;p24"/>
            <p:cNvSpPr/>
            <p:nvPr/>
          </p:nvSpPr>
          <p:spPr>
            <a:xfrm>
              <a:off x="10918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6" name="Google Shape;38546;p24"/>
            <p:cNvSpPr/>
            <p:nvPr/>
          </p:nvSpPr>
          <p:spPr>
            <a:xfrm>
              <a:off x="11936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7" name="Google Shape;38547;p24"/>
            <p:cNvSpPr/>
            <p:nvPr/>
          </p:nvSpPr>
          <p:spPr>
            <a:xfrm>
              <a:off x="12951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8" name="Google Shape;38548;p24"/>
            <p:cNvSpPr/>
            <p:nvPr/>
          </p:nvSpPr>
          <p:spPr>
            <a:xfrm>
              <a:off x="13966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9" name="Google Shape;38549;p24"/>
            <p:cNvSpPr/>
            <p:nvPr/>
          </p:nvSpPr>
          <p:spPr>
            <a:xfrm>
              <a:off x="1498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0" name="Google Shape;38550;p24"/>
            <p:cNvSpPr/>
            <p:nvPr/>
          </p:nvSpPr>
          <p:spPr>
            <a:xfrm>
              <a:off x="15999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1" name="Google Shape;38551;p24"/>
            <p:cNvSpPr/>
            <p:nvPr/>
          </p:nvSpPr>
          <p:spPr>
            <a:xfrm>
              <a:off x="1701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2" name="Google Shape;38552;p24"/>
            <p:cNvSpPr/>
            <p:nvPr/>
          </p:nvSpPr>
          <p:spPr>
            <a:xfrm>
              <a:off x="18029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3" name="Google Shape;38553;p24"/>
            <p:cNvSpPr/>
            <p:nvPr/>
          </p:nvSpPr>
          <p:spPr>
            <a:xfrm>
              <a:off x="19044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4" name="Google Shape;38554;p24"/>
            <p:cNvSpPr/>
            <p:nvPr/>
          </p:nvSpPr>
          <p:spPr>
            <a:xfrm>
              <a:off x="20062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5" name="Google Shape;38555;p24"/>
            <p:cNvSpPr/>
            <p:nvPr/>
          </p:nvSpPr>
          <p:spPr>
            <a:xfrm>
              <a:off x="210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6" name="Google Shape;38556;p24"/>
            <p:cNvSpPr/>
            <p:nvPr/>
          </p:nvSpPr>
          <p:spPr>
            <a:xfrm>
              <a:off x="220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7" name="Google Shape;38557;p24"/>
            <p:cNvSpPr/>
            <p:nvPr/>
          </p:nvSpPr>
          <p:spPr>
            <a:xfrm>
              <a:off x="23110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8" name="Google Shape;38558;p24"/>
            <p:cNvSpPr/>
            <p:nvPr/>
          </p:nvSpPr>
          <p:spPr>
            <a:xfrm>
              <a:off x="241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9" name="Google Shape;38559;p24"/>
            <p:cNvSpPr/>
            <p:nvPr/>
          </p:nvSpPr>
          <p:spPr>
            <a:xfrm>
              <a:off x="251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0" name="Google Shape;38560;p24"/>
            <p:cNvSpPr/>
            <p:nvPr/>
          </p:nvSpPr>
          <p:spPr>
            <a:xfrm>
              <a:off x="261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1" name="Google Shape;38561;p24"/>
            <p:cNvSpPr/>
            <p:nvPr/>
          </p:nvSpPr>
          <p:spPr>
            <a:xfrm>
              <a:off x="271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2" name="Google Shape;38562;p24"/>
            <p:cNvSpPr/>
            <p:nvPr/>
          </p:nvSpPr>
          <p:spPr>
            <a:xfrm>
              <a:off x="281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3" name="Google Shape;38563;p24"/>
            <p:cNvSpPr/>
            <p:nvPr/>
          </p:nvSpPr>
          <p:spPr>
            <a:xfrm>
              <a:off x="292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4" name="Google Shape;38564;p24"/>
            <p:cNvSpPr/>
            <p:nvPr/>
          </p:nvSpPr>
          <p:spPr>
            <a:xfrm>
              <a:off x="302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5" name="Google Shape;38565;p24"/>
            <p:cNvSpPr/>
            <p:nvPr/>
          </p:nvSpPr>
          <p:spPr>
            <a:xfrm>
              <a:off x="312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6" name="Google Shape;38566;p24"/>
            <p:cNvSpPr/>
            <p:nvPr/>
          </p:nvSpPr>
          <p:spPr>
            <a:xfrm>
              <a:off x="322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7" name="Google Shape;38567;p24"/>
            <p:cNvSpPr/>
            <p:nvPr/>
          </p:nvSpPr>
          <p:spPr>
            <a:xfrm>
              <a:off x="33266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8" name="Google Shape;38568;p24"/>
            <p:cNvSpPr/>
            <p:nvPr/>
          </p:nvSpPr>
          <p:spPr>
            <a:xfrm>
              <a:off x="342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9" name="Google Shape;38569;p24"/>
            <p:cNvSpPr/>
            <p:nvPr/>
          </p:nvSpPr>
          <p:spPr>
            <a:xfrm>
              <a:off x="352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0" name="Google Shape;38570;p24"/>
            <p:cNvSpPr/>
            <p:nvPr/>
          </p:nvSpPr>
          <p:spPr>
            <a:xfrm>
              <a:off x="363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1" name="Google Shape;38571;p24"/>
            <p:cNvSpPr/>
            <p:nvPr/>
          </p:nvSpPr>
          <p:spPr>
            <a:xfrm>
              <a:off x="373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2" name="Google Shape;38572;p24"/>
            <p:cNvSpPr/>
            <p:nvPr/>
          </p:nvSpPr>
          <p:spPr>
            <a:xfrm>
              <a:off x="3834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3" name="Google Shape;38573;p24"/>
            <p:cNvSpPr/>
            <p:nvPr/>
          </p:nvSpPr>
          <p:spPr>
            <a:xfrm>
              <a:off x="393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4" name="Google Shape;38574;p24"/>
            <p:cNvSpPr/>
            <p:nvPr/>
          </p:nvSpPr>
          <p:spPr>
            <a:xfrm>
              <a:off x="403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5" name="Google Shape;38575;p24"/>
            <p:cNvSpPr/>
            <p:nvPr/>
          </p:nvSpPr>
          <p:spPr>
            <a:xfrm>
              <a:off x="413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6" name="Google Shape;38576;p24"/>
            <p:cNvSpPr/>
            <p:nvPr/>
          </p:nvSpPr>
          <p:spPr>
            <a:xfrm>
              <a:off x="42407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7" name="Google Shape;38577;p24"/>
            <p:cNvSpPr/>
            <p:nvPr/>
          </p:nvSpPr>
          <p:spPr>
            <a:xfrm>
              <a:off x="434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8" name="Google Shape;38578;p24"/>
            <p:cNvSpPr/>
            <p:nvPr/>
          </p:nvSpPr>
          <p:spPr>
            <a:xfrm>
              <a:off x="444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9" name="Google Shape;38579;p24"/>
            <p:cNvSpPr/>
            <p:nvPr/>
          </p:nvSpPr>
          <p:spPr>
            <a:xfrm>
              <a:off x="45455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0" name="Google Shape;38580;p24"/>
            <p:cNvSpPr/>
            <p:nvPr/>
          </p:nvSpPr>
          <p:spPr>
            <a:xfrm>
              <a:off x="464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1" name="Google Shape;38581;p24"/>
            <p:cNvSpPr/>
            <p:nvPr/>
          </p:nvSpPr>
          <p:spPr>
            <a:xfrm>
              <a:off x="474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2" name="Google Shape;38582;p24"/>
            <p:cNvSpPr/>
            <p:nvPr/>
          </p:nvSpPr>
          <p:spPr>
            <a:xfrm>
              <a:off x="485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3" name="Google Shape;38583;p24"/>
            <p:cNvSpPr/>
            <p:nvPr/>
          </p:nvSpPr>
          <p:spPr>
            <a:xfrm>
              <a:off x="495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4" name="Google Shape;38584;p24"/>
            <p:cNvSpPr/>
            <p:nvPr/>
          </p:nvSpPr>
          <p:spPr>
            <a:xfrm>
              <a:off x="505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5" name="Google Shape;38585;p24"/>
            <p:cNvSpPr/>
            <p:nvPr/>
          </p:nvSpPr>
          <p:spPr>
            <a:xfrm>
              <a:off x="515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6" name="Google Shape;38586;p24"/>
            <p:cNvSpPr/>
            <p:nvPr/>
          </p:nvSpPr>
          <p:spPr>
            <a:xfrm>
              <a:off x="52566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7" name="Google Shape;38587;p24"/>
            <p:cNvSpPr/>
            <p:nvPr/>
          </p:nvSpPr>
          <p:spPr>
            <a:xfrm>
              <a:off x="535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8" name="Google Shape;38588;p24"/>
            <p:cNvSpPr/>
            <p:nvPr/>
          </p:nvSpPr>
          <p:spPr>
            <a:xfrm>
              <a:off x="545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9" name="Google Shape;38589;p24"/>
            <p:cNvSpPr/>
            <p:nvPr/>
          </p:nvSpPr>
          <p:spPr>
            <a:xfrm>
              <a:off x="556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0" name="Google Shape;38590;p24"/>
            <p:cNvSpPr/>
            <p:nvPr/>
          </p:nvSpPr>
          <p:spPr>
            <a:xfrm>
              <a:off x="566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1" name="Google Shape;38591;p24"/>
            <p:cNvSpPr/>
            <p:nvPr/>
          </p:nvSpPr>
          <p:spPr>
            <a:xfrm>
              <a:off x="57644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2" name="Google Shape;38592;p24"/>
            <p:cNvSpPr/>
            <p:nvPr/>
          </p:nvSpPr>
          <p:spPr>
            <a:xfrm>
              <a:off x="586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3" name="Google Shape;38593;p24"/>
            <p:cNvSpPr/>
            <p:nvPr/>
          </p:nvSpPr>
          <p:spPr>
            <a:xfrm>
              <a:off x="596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4" name="Google Shape;38594;p24"/>
            <p:cNvSpPr/>
            <p:nvPr/>
          </p:nvSpPr>
          <p:spPr>
            <a:xfrm>
              <a:off x="606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5" name="Google Shape;38595;p24"/>
            <p:cNvSpPr/>
            <p:nvPr/>
          </p:nvSpPr>
          <p:spPr>
            <a:xfrm>
              <a:off x="61710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6" name="Google Shape;38596;p24"/>
            <p:cNvSpPr/>
            <p:nvPr/>
          </p:nvSpPr>
          <p:spPr>
            <a:xfrm>
              <a:off x="627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7" name="Google Shape;38597;p24"/>
            <p:cNvSpPr/>
            <p:nvPr/>
          </p:nvSpPr>
          <p:spPr>
            <a:xfrm>
              <a:off x="637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8" name="Google Shape;38598;p24"/>
            <p:cNvSpPr/>
            <p:nvPr/>
          </p:nvSpPr>
          <p:spPr>
            <a:xfrm>
              <a:off x="64755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9" name="Google Shape;38599;p24"/>
            <p:cNvSpPr/>
            <p:nvPr/>
          </p:nvSpPr>
          <p:spPr>
            <a:xfrm>
              <a:off x="657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0" name="Google Shape;38600;p24"/>
            <p:cNvSpPr/>
            <p:nvPr/>
          </p:nvSpPr>
          <p:spPr>
            <a:xfrm>
              <a:off x="667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1" name="Google Shape;38601;p24"/>
            <p:cNvSpPr/>
            <p:nvPr/>
          </p:nvSpPr>
          <p:spPr>
            <a:xfrm>
              <a:off x="678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2" name="Google Shape;38602;p24"/>
            <p:cNvSpPr/>
            <p:nvPr/>
          </p:nvSpPr>
          <p:spPr>
            <a:xfrm>
              <a:off x="6881800" y="4458125"/>
              <a:ext cx="52700" cy="52700"/>
            </a:xfrm>
            <a:custGeom>
              <a:avLst/>
              <a:gdLst/>
              <a:ahLst/>
              <a:cxnLst/>
              <a:rect l="l" t="t" r="r" b="b"/>
              <a:pathLst>
                <a:path w="2108" h="2108" extrusionOk="0">
                  <a:moveTo>
                    <a:pt x="1060" y="0"/>
                  </a:moveTo>
                  <a:cubicBezTo>
                    <a:pt x="477" y="0"/>
                    <a:pt x="1" y="476"/>
                    <a:pt x="1" y="1060"/>
                  </a:cubicBezTo>
                  <a:cubicBezTo>
                    <a:pt x="1"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3" name="Google Shape;38603;p24"/>
            <p:cNvSpPr/>
            <p:nvPr/>
          </p:nvSpPr>
          <p:spPr>
            <a:xfrm>
              <a:off x="698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4" name="Google Shape;38604;p24"/>
            <p:cNvSpPr/>
            <p:nvPr/>
          </p:nvSpPr>
          <p:spPr>
            <a:xfrm>
              <a:off x="708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5" name="Google Shape;38605;p24"/>
            <p:cNvSpPr/>
            <p:nvPr/>
          </p:nvSpPr>
          <p:spPr>
            <a:xfrm>
              <a:off x="7186600" y="4458125"/>
              <a:ext cx="52400" cy="52700"/>
            </a:xfrm>
            <a:custGeom>
              <a:avLst/>
              <a:gdLst/>
              <a:ahLst/>
              <a:cxnLst/>
              <a:rect l="l" t="t" r="r" b="b"/>
              <a:pathLst>
                <a:path w="2096" h="2108" extrusionOk="0">
                  <a:moveTo>
                    <a:pt x="1048" y="0"/>
                  </a:moveTo>
                  <a:cubicBezTo>
                    <a:pt x="477" y="0"/>
                    <a:pt x="1" y="476"/>
                    <a:pt x="1" y="1060"/>
                  </a:cubicBezTo>
                  <a:cubicBezTo>
                    <a:pt x="1"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6" name="Google Shape;38606;p24"/>
            <p:cNvSpPr/>
            <p:nvPr/>
          </p:nvSpPr>
          <p:spPr>
            <a:xfrm>
              <a:off x="728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7" name="Google Shape;38607;p24"/>
            <p:cNvSpPr/>
            <p:nvPr/>
          </p:nvSpPr>
          <p:spPr>
            <a:xfrm>
              <a:off x="27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8" name="Google Shape;38608;p24"/>
            <p:cNvSpPr/>
            <p:nvPr/>
          </p:nvSpPr>
          <p:spPr>
            <a:xfrm>
              <a:off x="3807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9" name="Google Shape;38609;p24"/>
            <p:cNvSpPr/>
            <p:nvPr/>
          </p:nvSpPr>
          <p:spPr>
            <a:xfrm>
              <a:off x="4825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0" name="Google Shape;38610;p24"/>
            <p:cNvSpPr/>
            <p:nvPr/>
          </p:nvSpPr>
          <p:spPr>
            <a:xfrm>
              <a:off x="58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1" name="Google Shape;38611;p24"/>
            <p:cNvSpPr/>
            <p:nvPr/>
          </p:nvSpPr>
          <p:spPr>
            <a:xfrm>
              <a:off x="68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2" name="Google Shape;38612;p24"/>
            <p:cNvSpPr/>
            <p:nvPr/>
          </p:nvSpPr>
          <p:spPr>
            <a:xfrm>
              <a:off x="7873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3" name="Google Shape;38613;p24"/>
            <p:cNvSpPr/>
            <p:nvPr/>
          </p:nvSpPr>
          <p:spPr>
            <a:xfrm>
              <a:off x="8888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4" name="Google Shape;38614;p24"/>
            <p:cNvSpPr/>
            <p:nvPr/>
          </p:nvSpPr>
          <p:spPr>
            <a:xfrm>
              <a:off x="99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5" name="Google Shape;38615;p24"/>
            <p:cNvSpPr/>
            <p:nvPr/>
          </p:nvSpPr>
          <p:spPr>
            <a:xfrm>
              <a:off x="10918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6" name="Google Shape;38616;p24"/>
            <p:cNvSpPr/>
            <p:nvPr/>
          </p:nvSpPr>
          <p:spPr>
            <a:xfrm>
              <a:off x="11936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7" name="Google Shape;38617;p24"/>
            <p:cNvSpPr/>
            <p:nvPr/>
          </p:nvSpPr>
          <p:spPr>
            <a:xfrm>
              <a:off x="12951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8" name="Google Shape;38618;p24"/>
            <p:cNvSpPr/>
            <p:nvPr/>
          </p:nvSpPr>
          <p:spPr>
            <a:xfrm>
              <a:off x="13966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9" name="Google Shape;38619;p24"/>
            <p:cNvSpPr/>
            <p:nvPr/>
          </p:nvSpPr>
          <p:spPr>
            <a:xfrm>
              <a:off x="1498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0" name="Google Shape;38620;p24"/>
            <p:cNvSpPr/>
            <p:nvPr/>
          </p:nvSpPr>
          <p:spPr>
            <a:xfrm>
              <a:off x="15999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1" name="Google Shape;38621;p24"/>
            <p:cNvSpPr/>
            <p:nvPr/>
          </p:nvSpPr>
          <p:spPr>
            <a:xfrm>
              <a:off x="1701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2" name="Google Shape;38622;p24"/>
            <p:cNvSpPr/>
            <p:nvPr/>
          </p:nvSpPr>
          <p:spPr>
            <a:xfrm>
              <a:off x="18029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3" name="Google Shape;38623;p24"/>
            <p:cNvSpPr/>
            <p:nvPr/>
          </p:nvSpPr>
          <p:spPr>
            <a:xfrm>
              <a:off x="19044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4" name="Google Shape;38624;p24"/>
            <p:cNvSpPr/>
            <p:nvPr/>
          </p:nvSpPr>
          <p:spPr>
            <a:xfrm>
              <a:off x="20062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5" name="Google Shape;38625;p24"/>
            <p:cNvSpPr/>
            <p:nvPr/>
          </p:nvSpPr>
          <p:spPr>
            <a:xfrm>
              <a:off x="210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6" name="Google Shape;38626;p24"/>
            <p:cNvSpPr/>
            <p:nvPr/>
          </p:nvSpPr>
          <p:spPr>
            <a:xfrm>
              <a:off x="220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7" name="Google Shape;38627;p24"/>
            <p:cNvSpPr/>
            <p:nvPr/>
          </p:nvSpPr>
          <p:spPr>
            <a:xfrm>
              <a:off x="23110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8" name="Google Shape;38628;p24"/>
            <p:cNvSpPr/>
            <p:nvPr/>
          </p:nvSpPr>
          <p:spPr>
            <a:xfrm>
              <a:off x="241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9" name="Google Shape;38629;p24"/>
            <p:cNvSpPr/>
            <p:nvPr/>
          </p:nvSpPr>
          <p:spPr>
            <a:xfrm>
              <a:off x="251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0" name="Google Shape;38630;p24"/>
            <p:cNvSpPr/>
            <p:nvPr/>
          </p:nvSpPr>
          <p:spPr>
            <a:xfrm>
              <a:off x="261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1" name="Google Shape;38631;p24"/>
            <p:cNvSpPr/>
            <p:nvPr/>
          </p:nvSpPr>
          <p:spPr>
            <a:xfrm>
              <a:off x="271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2" name="Google Shape;38632;p24"/>
            <p:cNvSpPr/>
            <p:nvPr/>
          </p:nvSpPr>
          <p:spPr>
            <a:xfrm>
              <a:off x="281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3" name="Google Shape;38633;p24"/>
            <p:cNvSpPr/>
            <p:nvPr/>
          </p:nvSpPr>
          <p:spPr>
            <a:xfrm>
              <a:off x="292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4" name="Google Shape;38634;p24"/>
            <p:cNvSpPr/>
            <p:nvPr/>
          </p:nvSpPr>
          <p:spPr>
            <a:xfrm>
              <a:off x="302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5" name="Google Shape;38635;p24"/>
            <p:cNvSpPr/>
            <p:nvPr/>
          </p:nvSpPr>
          <p:spPr>
            <a:xfrm>
              <a:off x="312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6" name="Google Shape;38636;p24"/>
            <p:cNvSpPr/>
            <p:nvPr/>
          </p:nvSpPr>
          <p:spPr>
            <a:xfrm>
              <a:off x="322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7" name="Google Shape;38637;p24"/>
            <p:cNvSpPr/>
            <p:nvPr/>
          </p:nvSpPr>
          <p:spPr>
            <a:xfrm>
              <a:off x="33266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8" name="Google Shape;38638;p24"/>
            <p:cNvSpPr/>
            <p:nvPr/>
          </p:nvSpPr>
          <p:spPr>
            <a:xfrm>
              <a:off x="342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9" name="Google Shape;38639;p24"/>
            <p:cNvSpPr/>
            <p:nvPr/>
          </p:nvSpPr>
          <p:spPr>
            <a:xfrm>
              <a:off x="352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0" name="Google Shape;38640;p24"/>
            <p:cNvSpPr/>
            <p:nvPr/>
          </p:nvSpPr>
          <p:spPr>
            <a:xfrm>
              <a:off x="363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1" name="Google Shape;38641;p24"/>
            <p:cNvSpPr/>
            <p:nvPr/>
          </p:nvSpPr>
          <p:spPr>
            <a:xfrm>
              <a:off x="373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2" name="Google Shape;38642;p24"/>
            <p:cNvSpPr/>
            <p:nvPr/>
          </p:nvSpPr>
          <p:spPr>
            <a:xfrm>
              <a:off x="3834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3" name="Google Shape;38643;p24"/>
            <p:cNvSpPr/>
            <p:nvPr/>
          </p:nvSpPr>
          <p:spPr>
            <a:xfrm>
              <a:off x="393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4" name="Google Shape;38644;p24"/>
            <p:cNvSpPr/>
            <p:nvPr/>
          </p:nvSpPr>
          <p:spPr>
            <a:xfrm>
              <a:off x="403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5" name="Google Shape;38645;p24"/>
            <p:cNvSpPr/>
            <p:nvPr/>
          </p:nvSpPr>
          <p:spPr>
            <a:xfrm>
              <a:off x="413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6" name="Google Shape;38646;p24"/>
            <p:cNvSpPr/>
            <p:nvPr/>
          </p:nvSpPr>
          <p:spPr>
            <a:xfrm>
              <a:off x="42407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7" name="Google Shape;38647;p24"/>
            <p:cNvSpPr/>
            <p:nvPr/>
          </p:nvSpPr>
          <p:spPr>
            <a:xfrm>
              <a:off x="434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8" name="Google Shape;38648;p24"/>
            <p:cNvSpPr/>
            <p:nvPr/>
          </p:nvSpPr>
          <p:spPr>
            <a:xfrm>
              <a:off x="444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9" name="Google Shape;38649;p24"/>
            <p:cNvSpPr/>
            <p:nvPr/>
          </p:nvSpPr>
          <p:spPr>
            <a:xfrm>
              <a:off x="45455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0" name="Google Shape;38650;p24"/>
            <p:cNvSpPr/>
            <p:nvPr/>
          </p:nvSpPr>
          <p:spPr>
            <a:xfrm>
              <a:off x="464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1" name="Google Shape;38651;p24"/>
            <p:cNvSpPr/>
            <p:nvPr/>
          </p:nvSpPr>
          <p:spPr>
            <a:xfrm>
              <a:off x="474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2" name="Google Shape;38652;p24"/>
            <p:cNvSpPr/>
            <p:nvPr/>
          </p:nvSpPr>
          <p:spPr>
            <a:xfrm>
              <a:off x="485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3" name="Google Shape;38653;p24"/>
            <p:cNvSpPr/>
            <p:nvPr/>
          </p:nvSpPr>
          <p:spPr>
            <a:xfrm>
              <a:off x="495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4" name="Google Shape;38654;p24"/>
            <p:cNvSpPr/>
            <p:nvPr/>
          </p:nvSpPr>
          <p:spPr>
            <a:xfrm>
              <a:off x="505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5" name="Google Shape;38655;p24"/>
            <p:cNvSpPr/>
            <p:nvPr/>
          </p:nvSpPr>
          <p:spPr>
            <a:xfrm>
              <a:off x="515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6" name="Google Shape;38656;p24"/>
            <p:cNvSpPr/>
            <p:nvPr/>
          </p:nvSpPr>
          <p:spPr>
            <a:xfrm>
              <a:off x="52566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7" name="Google Shape;38657;p24"/>
            <p:cNvSpPr/>
            <p:nvPr/>
          </p:nvSpPr>
          <p:spPr>
            <a:xfrm>
              <a:off x="535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8" name="Google Shape;38658;p24"/>
            <p:cNvSpPr/>
            <p:nvPr/>
          </p:nvSpPr>
          <p:spPr>
            <a:xfrm>
              <a:off x="545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9" name="Google Shape;38659;p24"/>
            <p:cNvSpPr/>
            <p:nvPr/>
          </p:nvSpPr>
          <p:spPr>
            <a:xfrm>
              <a:off x="556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0" name="Google Shape;38660;p24"/>
            <p:cNvSpPr/>
            <p:nvPr/>
          </p:nvSpPr>
          <p:spPr>
            <a:xfrm>
              <a:off x="566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1" name="Google Shape;38661;p24"/>
            <p:cNvSpPr/>
            <p:nvPr/>
          </p:nvSpPr>
          <p:spPr>
            <a:xfrm>
              <a:off x="57644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2" name="Google Shape;38662;p24"/>
            <p:cNvSpPr/>
            <p:nvPr/>
          </p:nvSpPr>
          <p:spPr>
            <a:xfrm>
              <a:off x="586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3" name="Google Shape;38663;p24"/>
            <p:cNvSpPr/>
            <p:nvPr/>
          </p:nvSpPr>
          <p:spPr>
            <a:xfrm>
              <a:off x="596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4" name="Google Shape;38664;p24"/>
            <p:cNvSpPr/>
            <p:nvPr/>
          </p:nvSpPr>
          <p:spPr>
            <a:xfrm>
              <a:off x="606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5" name="Google Shape;38665;p24"/>
            <p:cNvSpPr/>
            <p:nvPr/>
          </p:nvSpPr>
          <p:spPr>
            <a:xfrm>
              <a:off x="61710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6" name="Google Shape;38666;p24"/>
            <p:cNvSpPr/>
            <p:nvPr/>
          </p:nvSpPr>
          <p:spPr>
            <a:xfrm>
              <a:off x="627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7" name="Google Shape;38667;p24"/>
            <p:cNvSpPr/>
            <p:nvPr/>
          </p:nvSpPr>
          <p:spPr>
            <a:xfrm>
              <a:off x="637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8" name="Google Shape;38668;p24"/>
            <p:cNvSpPr/>
            <p:nvPr/>
          </p:nvSpPr>
          <p:spPr>
            <a:xfrm>
              <a:off x="64755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9" name="Google Shape;38669;p24"/>
            <p:cNvSpPr/>
            <p:nvPr/>
          </p:nvSpPr>
          <p:spPr>
            <a:xfrm>
              <a:off x="657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0" name="Google Shape;38670;p24"/>
            <p:cNvSpPr/>
            <p:nvPr/>
          </p:nvSpPr>
          <p:spPr>
            <a:xfrm>
              <a:off x="667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1" name="Google Shape;38671;p24"/>
            <p:cNvSpPr/>
            <p:nvPr/>
          </p:nvSpPr>
          <p:spPr>
            <a:xfrm>
              <a:off x="678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2" name="Google Shape;38672;p24"/>
            <p:cNvSpPr/>
            <p:nvPr/>
          </p:nvSpPr>
          <p:spPr>
            <a:xfrm>
              <a:off x="6881800" y="4613500"/>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3" name="Google Shape;38673;p24"/>
            <p:cNvSpPr/>
            <p:nvPr/>
          </p:nvSpPr>
          <p:spPr>
            <a:xfrm>
              <a:off x="698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4" name="Google Shape;38674;p24"/>
            <p:cNvSpPr/>
            <p:nvPr/>
          </p:nvSpPr>
          <p:spPr>
            <a:xfrm>
              <a:off x="708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5" name="Google Shape;38675;p24"/>
            <p:cNvSpPr/>
            <p:nvPr/>
          </p:nvSpPr>
          <p:spPr>
            <a:xfrm>
              <a:off x="7186600" y="4613500"/>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6" name="Google Shape;38676;p24"/>
            <p:cNvSpPr/>
            <p:nvPr/>
          </p:nvSpPr>
          <p:spPr>
            <a:xfrm>
              <a:off x="728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7" name="Google Shape;38677;p24"/>
            <p:cNvSpPr/>
            <p:nvPr/>
          </p:nvSpPr>
          <p:spPr>
            <a:xfrm>
              <a:off x="27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8" name="Google Shape;38678;p24"/>
            <p:cNvSpPr/>
            <p:nvPr/>
          </p:nvSpPr>
          <p:spPr>
            <a:xfrm>
              <a:off x="3807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9" name="Google Shape;38679;p24"/>
            <p:cNvSpPr/>
            <p:nvPr/>
          </p:nvSpPr>
          <p:spPr>
            <a:xfrm>
              <a:off x="4825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0" name="Google Shape;38680;p24"/>
            <p:cNvSpPr/>
            <p:nvPr/>
          </p:nvSpPr>
          <p:spPr>
            <a:xfrm>
              <a:off x="58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1" name="Google Shape;38681;p24"/>
            <p:cNvSpPr/>
            <p:nvPr/>
          </p:nvSpPr>
          <p:spPr>
            <a:xfrm>
              <a:off x="68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2" name="Google Shape;38682;p24"/>
            <p:cNvSpPr/>
            <p:nvPr/>
          </p:nvSpPr>
          <p:spPr>
            <a:xfrm>
              <a:off x="7873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3" name="Google Shape;38683;p24"/>
            <p:cNvSpPr/>
            <p:nvPr/>
          </p:nvSpPr>
          <p:spPr>
            <a:xfrm>
              <a:off x="8888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4" name="Google Shape;38684;p24"/>
            <p:cNvSpPr/>
            <p:nvPr/>
          </p:nvSpPr>
          <p:spPr>
            <a:xfrm>
              <a:off x="99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5" name="Google Shape;38685;p24"/>
            <p:cNvSpPr/>
            <p:nvPr/>
          </p:nvSpPr>
          <p:spPr>
            <a:xfrm>
              <a:off x="10918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6" name="Google Shape;38686;p24"/>
            <p:cNvSpPr/>
            <p:nvPr/>
          </p:nvSpPr>
          <p:spPr>
            <a:xfrm>
              <a:off x="11936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7" name="Google Shape;38687;p24"/>
            <p:cNvSpPr/>
            <p:nvPr/>
          </p:nvSpPr>
          <p:spPr>
            <a:xfrm>
              <a:off x="12951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8" name="Google Shape;38688;p24"/>
            <p:cNvSpPr/>
            <p:nvPr/>
          </p:nvSpPr>
          <p:spPr>
            <a:xfrm>
              <a:off x="13966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9" name="Google Shape;38689;p24"/>
            <p:cNvSpPr/>
            <p:nvPr/>
          </p:nvSpPr>
          <p:spPr>
            <a:xfrm>
              <a:off x="1498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0" name="Google Shape;38690;p24"/>
            <p:cNvSpPr/>
            <p:nvPr/>
          </p:nvSpPr>
          <p:spPr>
            <a:xfrm>
              <a:off x="15999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1" name="Google Shape;38691;p24"/>
            <p:cNvSpPr/>
            <p:nvPr/>
          </p:nvSpPr>
          <p:spPr>
            <a:xfrm>
              <a:off x="1701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2" name="Google Shape;38692;p24"/>
            <p:cNvSpPr/>
            <p:nvPr/>
          </p:nvSpPr>
          <p:spPr>
            <a:xfrm>
              <a:off x="18029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3" name="Google Shape;38693;p24"/>
            <p:cNvSpPr/>
            <p:nvPr/>
          </p:nvSpPr>
          <p:spPr>
            <a:xfrm>
              <a:off x="19044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4" name="Google Shape;38694;p24"/>
            <p:cNvSpPr/>
            <p:nvPr/>
          </p:nvSpPr>
          <p:spPr>
            <a:xfrm>
              <a:off x="20062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5" name="Google Shape;38695;p24"/>
            <p:cNvSpPr/>
            <p:nvPr/>
          </p:nvSpPr>
          <p:spPr>
            <a:xfrm>
              <a:off x="210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6" name="Google Shape;38696;p24"/>
            <p:cNvSpPr/>
            <p:nvPr/>
          </p:nvSpPr>
          <p:spPr>
            <a:xfrm>
              <a:off x="220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7" name="Google Shape;38697;p24"/>
            <p:cNvSpPr/>
            <p:nvPr/>
          </p:nvSpPr>
          <p:spPr>
            <a:xfrm>
              <a:off x="23110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8" name="Google Shape;38698;p24"/>
            <p:cNvSpPr/>
            <p:nvPr/>
          </p:nvSpPr>
          <p:spPr>
            <a:xfrm>
              <a:off x="241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9" name="Google Shape;38699;p24"/>
            <p:cNvSpPr/>
            <p:nvPr/>
          </p:nvSpPr>
          <p:spPr>
            <a:xfrm>
              <a:off x="251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0" name="Google Shape;38700;p24"/>
            <p:cNvSpPr/>
            <p:nvPr/>
          </p:nvSpPr>
          <p:spPr>
            <a:xfrm>
              <a:off x="261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1" name="Google Shape;38701;p24"/>
            <p:cNvSpPr/>
            <p:nvPr/>
          </p:nvSpPr>
          <p:spPr>
            <a:xfrm>
              <a:off x="271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2" name="Google Shape;38702;p24"/>
            <p:cNvSpPr/>
            <p:nvPr/>
          </p:nvSpPr>
          <p:spPr>
            <a:xfrm>
              <a:off x="281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3" name="Google Shape;38703;p24"/>
            <p:cNvSpPr/>
            <p:nvPr/>
          </p:nvSpPr>
          <p:spPr>
            <a:xfrm>
              <a:off x="292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4" name="Google Shape;38704;p24"/>
            <p:cNvSpPr/>
            <p:nvPr/>
          </p:nvSpPr>
          <p:spPr>
            <a:xfrm>
              <a:off x="302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5" name="Google Shape;38705;p24"/>
            <p:cNvSpPr/>
            <p:nvPr/>
          </p:nvSpPr>
          <p:spPr>
            <a:xfrm>
              <a:off x="312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6" name="Google Shape;38706;p24"/>
            <p:cNvSpPr/>
            <p:nvPr/>
          </p:nvSpPr>
          <p:spPr>
            <a:xfrm>
              <a:off x="322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7" name="Google Shape;38707;p24"/>
            <p:cNvSpPr/>
            <p:nvPr/>
          </p:nvSpPr>
          <p:spPr>
            <a:xfrm>
              <a:off x="33266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8" name="Google Shape;38708;p24"/>
            <p:cNvSpPr/>
            <p:nvPr/>
          </p:nvSpPr>
          <p:spPr>
            <a:xfrm>
              <a:off x="342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9" name="Google Shape;38709;p24"/>
            <p:cNvSpPr/>
            <p:nvPr/>
          </p:nvSpPr>
          <p:spPr>
            <a:xfrm>
              <a:off x="352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0" name="Google Shape;38710;p24"/>
            <p:cNvSpPr/>
            <p:nvPr/>
          </p:nvSpPr>
          <p:spPr>
            <a:xfrm>
              <a:off x="363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1" name="Google Shape;38711;p24"/>
            <p:cNvSpPr/>
            <p:nvPr/>
          </p:nvSpPr>
          <p:spPr>
            <a:xfrm>
              <a:off x="373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2" name="Google Shape;38712;p24"/>
            <p:cNvSpPr/>
            <p:nvPr/>
          </p:nvSpPr>
          <p:spPr>
            <a:xfrm>
              <a:off x="3834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3" name="Google Shape;38713;p24"/>
            <p:cNvSpPr/>
            <p:nvPr/>
          </p:nvSpPr>
          <p:spPr>
            <a:xfrm>
              <a:off x="393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4" name="Google Shape;38714;p24"/>
            <p:cNvSpPr/>
            <p:nvPr/>
          </p:nvSpPr>
          <p:spPr>
            <a:xfrm>
              <a:off x="403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5" name="Google Shape;38715;p24"/>
            <p:cNvSpPr/>
            <p:nvPr/>
          </p:nvSpPr>
          <p:spPr>
            <a:xfrm>
              <a:off x="413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6" name="Google Shape;38716;p24"/>
            <p:cNvSpPr/>
            <p:nvPr/>
          </p:nvSpPr>
          <p:spPr>
            <a:xfrm>
              <a:off x="42407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7" name="Google Shape;38717;p24"/>
            <p:cNvSpPr/>
            <p:nvPr/>
          </p:nvSpPr>
          <p:spPr>
            <a:xfrm>
              <a:off x="434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8" name="Google Shape;38718;p24"/>
            <p:cNvSpPr/>
            <p:nvPr/>
          </p:nvSpPr>
          <p:spPr>
            <a:xfrm>
              <a:off x="444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9" name="Google Shape;38719;p24"/>
            <p:cNvSpPr/>
            <p:nvPr/>
          </p:nvSpPr>
          <p:spPr>
            <a:xfrm>
              <a:off x="45455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0" name="Google Shape;38720;p24"/>
            <p:cNvSpPr/>
            <p:nvPr/>
          </p:nvSpPr>
          <p:spPr>
            <a:xfrm>
              <a:off x="464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1" name="Google Shape;38721;p24"/>
            <p:cNvSpPr/>
            <p:nvPr/>
          </p:nvSpPr>
          <p:spPr>
            <a:xfrm>
              <a:off x="474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2" name="Google Shape;38722;p24"/>
            <p:cNvSpPr/>
            <p:nvPr/>
          </p:nvSpPr>
          <p:spPr>
            <a:xfrm>
              <a:off x="485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3" name="Google Shape;38723;p24"/>
            <p:cNvSpPr/>
            <p:nvPr/>
          </p:nvSpPr>
          <p:spPr>
            <a:xfrm>
              <a:off x="495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4" name="Google Shape;38724;p24"/>
            <p:cNvSpPr/>
            <p:nvPr/>
          </p:nvSpPr>
          <p:spPr>
            <a:xfrm>
              <a:off x="505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5" name="Google Shape;38725;p24"/>
            <p:cNvSpPr/>
            <p:nvPr/>
          </p:nvSpPr>
          <p:spPr>
            <a:xfrm>
              <a:off x="515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6" name="Google Shape;38726;p24"/>
            <p:cNvSpPr/>
            <p:nvPr/>
          </p:nvSpPr>
          <p:spPr>
            <a:xfrm>
              <a:off x="52566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7" name="Google Shape;38727;p24"/>
            <p:cNvSpPr/>
            <p:nvPr/>
          </p:nvSpPr>
          <p:spPr>
            <a:xfrm>
              <a:off x="535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8" name="Google Shape;38728;p24"/>
            <p:cNvSpPr/>
            <p:nvPr/>
          </p:nvSpPr>
          <p:spPr>
            <a:xfrm>
              <a:off x="545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9" name="Google Shape;38729;p24"/>
            <p:cNvSpPr/>
            <p:nvPr/>
          </p:nvSpPr>
          <p:spPr>
            <a:xfrm>
              <a:off x="556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0" name="Google Shape;38730;p24"/>
            <p:cNvSpPr/>
            <p:nvPr/>
          </p:nvSpPr>
          <p:spPr>
            <a:xfrm>
              <a:off x="566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1" name="Google Shape;38731;p24"/>
            <p:cNvSpPr/>
            <p:nvPr/>
          </p:nvSpPr>
          <p:spPr>
            <a:xfrm>
              <a:off x="57644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2" name="Google Shape;38732;p24"/>
            <p:cNvSpPr/>
            <p:nvPr/>
          </p:nvSpPr>
          <p:spPr>
            <a:xfrm>
              <a:off x="586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3" name="Google Shape;38733;p24"/>
            <p:cNvSpPr/>
            <p:nvPr/>
          </p:nvSpPr>
          <p:spPr>
            <a:xfrm>
              <a:off x="596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4" name="Google Shape;38734;p24"/>
            <p:cNvSpPr/>
            <p:nvPr/>
          </p:nvSpPr>
          <p:spPr>
            <a:xfrm>
              <a:off x="606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5" name="Google Shape;38735;p24"/>
            <p:cNvSpPr/>
            <p:nvPr/>
          </p:nvSpPr>
          <p:spPr>
            <a:xfrm>
              <a:off x="61710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6" name="Google Shape;38736;p24"/>
            <p:cNvSpPr/>
            <p:nvPr/>
          </p:nvSpPr>
          <p:spPr>
            <a:xfrm>
              <a:off x="627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7" name="Google Shape;38737;p24"/>
            <p:cNvSpPr/>
            <p:nvPr/>
          </p:nvSpPr>
          <p:spPr>
            <a:xfrm>
              <a:off x="637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8" name="Google Shape;38738;p24"/>
            <p:cNvSpPr/>
            <p:nvPr/>
          </p:nvSpPr>
          <p:spPr>
            <a:xfrm>
              <a:off x="64755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9" name="Google Shape;38739;p24"/>
            <p:cNvSpPr/>
            <p:nvPr/>
          </p:nvSpPr>
          <p:spPr>
            <a:xfrm>
              <a:off x="657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0" name="Google Shape;38740;p24"/>
            <p:cNvSpPr/>
            <p:nvPr/>
          </p:nvSpPr>
          <p:spPr>
            <a:xfrm>
              <a:off x="667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1" name="Google Shape;38741;p24"/>
            <p:cNvSpPr/>
            <p:nvPr/>
          </p:nvSpPr>
          <p:spPr>
            <a:xfrm>
              <a:off x="678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2" name="Google Shape;38742;p24"/>
            <p:cNvSpPr/>
            <p:nvPr/>
          </p:nvSpPr>
          <p:spPr>
            <a:xfrm>
              <a:off x="6881800" y="4768575"/>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3" name="Google Shape;38743;p24"/>
            <p:cNvSpPr/>
            <p:nvPr/>
          </p:nvSpPr>
          <p:spPr>
            <a:xfrm>
              <a:off x="698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4" name="Google Shape;38744;p24"/>
            <p:cNvSpPr/>
            <p:nvPr/>
          </p:nvSpPr>
          <p:spPr>
            <a:xfrm>
              <a:off x="708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5" name="Google Shape;38745;p24"/>
            <p:cNvSpPr/>
            <p:nvPr/>
          </p:nvSpPr>
          <p:spPr>
            <a:xfrm>
              <a:off x="7186600" y="4768575"/>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6" name="Google Shape;38746;p24"/>
            <p:cNvSpPr/>
            <p:nvPr/>
          </p:nvSpPr>
          <p:spPr>
            <a:xfrm>
              <a:off x="728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747" name="Google Shape;38747;p24"/>
          <p:cNvGrpSpPr/>
          <p:nvPr/>
        </p:nvGrpSpPr>
        <p:grpSpPr>
          <a:xfrm>
            <a:off x="223221" y="255838"/>
            <a:ext cx="8706833" cy="4631825"/>
            <a:chOff x="261561" y="255838"/>
            <a:chExt cx="8706833" cy="4631825"/>
          </a:xfrm>
        </p:grpSpPr>
        <p:grpSp>
          <p:nvGrpSpPr>
            <p:cNvPr id="38748" name="Google Shape;38748;p24"/>
            <p:cNvGrpSpPr/>
            <p:nvPr/>
          </p:nvGrpSpPr>
          <p:grpSpPr>
            <a:xfrm>
              <a:off x="261561" y="255838"/>
              <a:ext cx="8706833" cy="4631825"/>
              <a:chOff x="391650" y="259200"/>
              <a:chExt cx="8360700" cy="4631825"/>
            </a:xfrm>
          </p:grpSpPr>
          <p:sp>
            <p:nvSpPr>
              <p:cNvPr id="38749" name="Google Shape;38749;p24"/>
              <p:cNvSpPr/>
              <p:nvPr/>
            </p:nvSpPr>
            <p:spPr>
              <a:xfrm>
                <a:off x="391650" y="259200"/>
                <a:ext cx="8360700"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750" name="Google Shape;38750;p24"/>
              <p:cNvCxnSpPr/>
              <p:nvPr/>
            </p:nvCxnSpPr>
            <p:spPr>
              <a:xfrm>
                <a:off x="393750" y="713825"/>
                <a:ext cx="7942500" cy="0"/>
              </a:xfrm>
              <a:prstGeom prst="straightConnector1">
                <a:avLst/>
              </a:prstGeom>
              <a:noFill/>
              <a:ln w="9525" cap="flat" cmpd="sng">
                <a:solidFill>
                  <a:schemeClr val="dk1"/>
                </a:solidFill>
                <a:prstDash val="solid"/>
                <a:round/>
                <a:headEnd type="none" w="med" len="med"/>
                <a:tailEnd type="none" w="med" len="med"/>
              </a:ln>
            </p:spPr>
          </p:cxnSp>
          <p:cxnSp>
            <p:nvCxnSpPr>
              <p:cNvPr id="38751" name="Google Shape;38751;p24"/>
              <p:cNvCxnSpPr/>
              <p:nvPr/>
            </p:nvCxnSpPr>
            <p:spPr>
              <a:xfrm>
                <a:off x="8336400" y="260525"/>
                <a:ext cx="0" cy="4630500"/>
              </a:xfrm>
              <a:prstGeom prst="straightConnector1">
                <a:avLst/>
              </a:prstGeom>
              <a:noFill/>
              <a:ln w="9525" cap="flat" cmpd="sng">
                <a:solidFill>
                  <a:schemeClr val="dk1"/>
                </a:solidFill>
                <a:prstDash val="solid"/>
                <a:round/>
                <a:headEnd type="none" w="med" len="med"/>
                <a:tailEnd type="none" w="med" len="med"/>
              </a:ln>
            </p:spPr>
          </p:cxnSp>
          <p:grpSp>
            <p:nvGrpSpPr>
              <p:cNvPr id="38752" name="Google Shape;38752;p24"/>
              <p:cNvGrpSpPr/>
              <p:nvPr/>
            </p:nvGrpSpPr>
            <p:grpSpPr>
              <a:xfrm>
                <a:off x="8448356" y="454710"/>
                <a:ext cx="205838" cy="289853"/>
                <a:chOff x="3555900" y="1631296"/>
                <a:chExt cx="390956" cy="550529"/>
              </a:xfrm>
            </p:grpSpPr>
            <p:cxnSp>
              <p:nvCxnSpPr>
                <p:cNvPr id="38753" name="Google Shape;38753;p24"/>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38754" name="Google Shape;38754;p24"/>
                <p:cNvGrpSpPr/>
                <p:nvPr/>
              </p:nvGrpSpPr>
              <p:grpSpPr>
                <a:xfrm rot="-8100000">
                  <a:off x="3614579" y="1687125"/>
                  <a:ext cx="273597" cy="279297"/>
                  <a:chOff x="4572000" y="2331513"/>
                  <a:chExt cx="273600" cy="279300"/>
                </a:xfrm>
              </p:grpSpPr>
              <p:cxnSp>
                <p:nvCxnSpPr>
                  <p:cNvPr id="38755" name="Google Shape;38755;p24"/>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38756" name="Google Shape;38756;p24"/>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cxnSp>
            <p:nvCxnSpPr>
              <p:cNvPr id="38757" name="Google Shape;38757;p24"/>
              <p:cNvCxnSpPr/>
              <p:nvPr/>
            </p:nvCxnSpPr>
            <p:spPr>
              <a:xfrm>
                <a:off x="8551337" y="1671588"/>
                <a:ext cx="0" cy="1823700"/>
              </a:xfrm>
              <a:prstGeom prst="straightConnector1">
                <a:avLst/>
              </a:prstGeom>
              <a:noFill/>
              <a:ln w="19050" cap="flat" cmpd="sng">
                <a:solidFill>
                  <a:schemeClr val="dk1"/>
                </a:solidFill>
                <a:prstDash val="solid"/>
                <a:round/>
                <a:headEnd type="none" w="med" len="med"/>
                <a:tailEnd type="none" w="med" len="med"/>
              </a:ln>
            </p:spPr>
          </p:cxnSp>
          <p:grpSp>
            <p:nvGrpSpPr>
              <p:cNvPr id="38758" name="Google Shape;38758;p24"/>
              <p:cNvGrpSpPr/>
              <p:nvPr/>
            </p:nvGrpSpPr>
            <p:grpSpPr>
              <a:xfrm rot="10800000" flipH="1">
                <a:off x="8448406" y="4422299"/>
                <a:ext cx="205838" cy="289853"/>
                <a:chOff x="3555900" y="1631296"/>
                <a:chExt cx="390956" cy="550529"/>
              </a:xfrm>
            </p:grpSpPr>
            <p:cxnSp>
              <p:nvCxnSpPr>
                <p:cNvPr id="38759" name="Google Shape;38759;p24"/>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38760" name="Google Shape;38760;p24"/>
                <p:cNvGrpSpPr/>
                <p:nvPr/>
              </p:nvGrpSpPr>
              <p:grpSpPr>
                <a:xfrm rot="-8100000">
                  <a:off x="3614579" y="1687125"/>
                  <a:ext cx="273597" cy="279297"/>
                  <a:chOff x="4572000" y="2331513"/>
                  <a:chExt cx="273600" cy="279300"/>
                </a:xfrm>
              </p:grpSpPr>
              <p:cxnSp>
                <p:nvCxnSpPr>
                  <p:cNvPr id="38761" name="Google Shape;38761;p24"/>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38762" name="Google Shape;38762;p24"/>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grpSp>
        <p:sp>
          <p:nvSpPr>
            <p:cNvPr id="38763" name="Google Shape;38763;p24"/>
            <p:cNvSpPr/>
            <p:nvPr/>
          </p:nvSpPr>
          <p:spPr>
            <a:xfrm>
              <a:off x="39077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4" name="Google Shape;38764;p24"/>
            <p:cNvSpPr/>
            <p:nvPr/>
          </p:nvSpPr>
          <p:spPr>
            <a:xfrm>
              <a:off x="599050"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5" name="Google Shape;38765;p24"/>
            <p:cNvSpPr/>
            <p:nvPr/>
          </p:nvSpPr>
          <p:spPr>
            <a:xfrm>
              <a:off x="80732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66" name="Google Shape;38766;p24"/>
          <p:cNvSpPr txBox="1">
            <a:spLocks noGrp="1"/>
          </p:cNvSpPr>
          <p:nvPr>
            <p:ph type="title"/>
          </p:nvPr>
        </p:nvSpPr>
        <p:spPr>
          <a:xfrm>
            <a:off x="802838" y="707525"/>
            <a:ext cx="7538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8767" name="Google Shape;38767;p24"/>
          <p:cNvSpPr txBox="1">
            <a:spLocks noGrp="1"/>
          </p:cNvSpPr>
          <p:nvPr>
            <p:ph type="body" idx="1"/>
          </p:nvPr>
        </p:nvSpPr>
        <p:spPr>
          <a:xfrm>
            <a:off x="800100" y="1607575"/>
            <a:ext cx="7538400" cy="29613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anks">
  <p:cSld name="CUSTOM_6_1_1_1_1">
    <p:spTree>
      <p:nvGrpSpPr>
        <p:cNvPr id="1" name="Shape 38768"/>
        <p:cNvGrpSpPr/>
        <p:nvPr/>
      </p:nvGrpSpPr>
      <p:grpSpPr>
        <a:xfrm>
          <a:off x="0" y="0"/>
          <a:ext cx="0" cy="0"/>
          <a:chOff x="0" y="0"/>
          <a:chExt cx="0" cy="0"/>
        </a:xfrm>
      </p:grpSpPr>
      <p:grpSp>
        <p:nvGrpSpPr>
          <p:cNvPr id="38769" name="Google Shape;38769;p25"/>
          <p:cNvGrpSpPr/>
          <p:nvPr/>
        </p:nvGrpSpPr>
        <p:grpSpPr>
          <a:xfrm>
            <a:off x="3" y="4"/>
            <a:ext cx="9144066" cy="5143518"/>
            <a:chOff x="279200" y="890725"/>
            <a:chExt cx="7061600" cy="3930250"/>
          </a:xfrm>
        </p:grpSpPr>
        <p:sp>
          <p:nvSpPr>
            <p:cNvPr id="38770" name="Google Shape;38770;p25"/>
            <p:cNvSpPr/>
            <p:nvPr/>
          </p:nvSpPr>
          <p:spPr>
            <a:xfrm>
              <a:off x="27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1" name="Google Shape;38771;p25"/>
            <p:cNvSpPr/>
            <p:nvPr/>
          </p:nvSpPr>
          <p:spPr>
            <a:xfrm>
              <a:off x="3807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2" name="Google Shape;38772;p25"/>
            <p:cNvSpPr/>
            <p:nvPr/>
          </p:nvSpPr>
          <p:spPr>
            <a:xfrm>
              <a:off x="4825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3" name="Google Shape;38773;p25"/>
            <p:cNvSpPr/>
            <p:nvPr/>
          </p:nvSpPr>
          <p:spPr>
            <a:xfrm>
              <a:off x="58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4" name="Google Shape;38774;p25"/>
            <p:cNvSpPr/>
            <p:nvPr/>
          </p:nvSpPr>
          <p:spPr>
            <a:xfrm>
              <a:off x="68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5" name="Google Shape;38775;p25"/>
            <p:cNvSpPr/>
            <p:nvPr/>
          </p:nvSpPr>
          <p:spPr>
            <a:xfrm>
              <a:off x="7873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6" name="Google Shape;38776;p25"/>
            <p:cNvSpPr/>
            <p:nvPr/>
          </p:nvSpPr>
          <p:spPr>
            <a:xfrm>
              <a:off x="8888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7" name="Google Shape;38777;p25"/>
            <p:cNvSpPr/>
            <p:nvPr/>
          </p:nvSpPr>
          <p:spPr>
            <a:xfrm>
              <a:off x="99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8" name="Google Shape;38778;p25"/>
            <p:cNvSpPr/>
            <p:nvPr/>
          </p:nvSpPr>
          <p:spPr>
            <a:xfrm>
              <a:off x="10918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9" name="Google Shape;38779;p25"/>
            <p:cNvSpPr/>
            <p:nvPr/>
          </p:nvSpPr>
          <p:spPr>
            <a:xfrm>
              <a:off x="11936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0" name="Google Shape;38780;p25"/>
            <p:cNvSpPr/>
            <p:nvPr/>
          </p:nvSpPr>
          <p:spPr>
            <a:xfrm>
              <a:off x="12951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1" name="Google Shape;38781;p25"/>
            <p:cNvSpPr/>
            <p:nvPr/>
          </p:nvSpPr>
          <p:spPr>
            <a:xfrm>
              <a:off x="13966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2" name="Google Shape;38782;p25"/>
            <p:cNvSpPr/>
            <p:nvPr/>
          </p:nvSpPr>
          <p:spPr>
            <a:xfrm>
              <a:off x="1498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3" name="Google Shape;38783;p25"/>
            <p:cNvSpPr/>
            <p:nvPr/>
          </p:nvSpPr>
          <p:spPr>
            <a:xfrm>
              <a:off x="15999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4" name="Google Shape;38784;p25"/>
            <p:cNvSpPr/>
            <p:nvPr/>
          </p:nvSpPr>
          <p:spPr>
            <a:xfrm>
              <a:off x="17014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5" name="Google Shape;38785;p25"/>
            <p:cNvSpPr/>
            <p:nvPr/>
          </p:nvSpPr>
          <p:spPr>
            <a:xfrm>
              <a:off x="18029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6" name="Google Shape;38786;p25"/>
            <p:cNvSpPr/>
            <p:nvPr/>
          </p:nvSpPr>
          <p:spPr>
            <a:xfrm>
              <a:off x="1904400" y="890725"/>
              <a:ext cx="52700" cy="52400"/>
            </a:xfrm>
            <a:custGeom>
              <a:avLst/>
              <a:gdLst/>
              <a:ahLst/>
              <a:cxnLst/>
              <a:rect l="l" t="t" r="r" b="b"/>
              <a:pathLst>
                <a:path w="2108" h="2096" extrusionOk="0">
                  <a:moveTo>
                    <a:pt x="1060" y="0"/>
                  </a:moveTo>
                  <a:cubicBezTo>
                    <a:pt x="476" y="0"/>
                    <a:pt x="0" y="476"/>
                    <a:pt x="0" y="1048"/>
                  </a:cubicBezTo>
                  <a:cubicBezTo>
                    <a:pt x="0" y="1631"/>
                    <a:pt x="476" y="2096"/>
                    <a:pt x="1060" y="2096"/>
                  </a:cubicBezTo>
                  <a:cubicBezTo>
                    <a:pt x="1631" y="2096"/>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7" name="Google Shape;38787;p25"/>
            <p:cNvSpPr/>
            <p:nvPr/>
          </p:nvSpPr>
          <p:spPr>
            <a:xfrm>
              <a:off x="20062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8" name="Google Shape;38788;p25"/>
            <p:cNvSpPr/>
            <p:nvPr/>
          </p:nvSpPr>
          <p:spPr>
            <a:xfrm>
              <a:off x="210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9" name="Google Shape;38789;p25"/>
            <p:cNvSpPr/>
            <p:nvPr/>
          </p:nvSpPr>
          <p:spPr>
            <a:xfrm>
              <a:off x="22092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0" name="Google Shape;38790;p25"/>
            <p:cNvSpPr/>
            <p:nvPr/>
          </p:nvSpPr>
          <p:spPr>
            <a:xfrm>
              <a:off x="2311000" y="890725"/>
              <a:ext cx="52400" cy="52400"/>
            </a:xfrm>
            <a:custGeom>
              <a:avLst/>
              <a:gdLst/>
              <a:ahLst/>
              <a:cxnLst/>
              <a:rect l="l" t="t" r="r" b="b"/>
              <a:pathLst>
                <a:path w="2096" h="2096" extrusionOk="0">
                  <a:moveTo>
                    <a:pt x="1048" y="0"/>
                  </a:moveTo>
                  <a:cubicBezTo>
                    <a:pt x="464" y="0"/>
                    <a:pt x="0" y="476"/>
                    <a:pt x="0" y="1048"/>
                  </a:cubicBezTo>
                  <a:cubicBezTo>
                    <a:pt x="0" y="1631"/>
                    <a:pt x="464"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1" name="Google Shape;38791;p25"/>
            <p:cNvSpPr/>
            <p:nvPr/>
          </p:nvSpPr>
          <p:spPr>
            <a:xfrm>
              <a:off x="241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2" name="Google Shape;38792;p25"/>
            <p:cNvSpPr/>
            <p:nvPr/>
          </p:nvSpPr>
          <p:spPr>
            <a:xfrm>
              <a:off x="25140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3" name="Google Shape;38793;p25"/>
            <p:cNvSpPr/>
            <p:nvPr/>
          </p:nvSpPr>
          <p:spPr>
            <a:xfrm>
              <a:off x="2615500" y="890725"/>
              <a:ext cx="52700" cy="52400"/>
            </a:xfrm>
            <a:custGeom>
              <a:avLst/>
              <a:gdLst/>
              <a:ahLst/>
              <a:cxnLst/>
              <a:rect l="l" t="t" r="r" b="b"/>
              <a:pathLst>
                <a:path w="2108" h="2096" extrusionOk="0">
                  <a:moveTo>
                    <a:pt x="1048" y="0"/>
                  </a:moveTo>
                  <a:cubicBezTo>
                    <a:pt x="476" y="0"/>
                    <a:pt x="0" y="476"/>
                    <a:pt x="0" y="1048"/>
                  </a:cubicBezTo>
                  <a:cubicBezTo>
                    <a:pt x="0" y="1631"/>
                    <a:pt x="476"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4" name="Google Shape;38794;p25"/>
            <p:cNvSpPr/>
            <p:nvPr/>
          </p:nvSpPr>
          <p:spPr>
            <a:xfrm>
              <a:off x="271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5" name="Google Shape;38795;p25"/>
            <p:cNvSpPr/>
            <p:nvPr/>
          </p:nvSpPr>
          <p:spPr>
            <a:xfrm>
              <a:off x="281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6" name="Google Shape;38796;p25"/>
            <p:cNvSpPr/>
            <p:nvPr/>
          </p:nvSpPr>
          <p:spPr>
            <a:xfrm>
              <a:off x="2920300" y="890725"/>
              <a:ext cx="52400" cy="52400"/>
            </a:xfrm>
            <a:custGeom>
              <a:avLst/>
              <a:gdLst/>
              <a:ahLst/>
              <a:cxnLst/>
              <a:rect l="l" t="t" r="r" b="b"/>
              <a:pathLst>
                <a:path w="2096" h="2096" extrusionOk="0">
                  <a:moveTo>
                    <a:pt x="1048" y="0"/>
                  </a:moveTo>
                  <a:cubicBezTo>
                    <a:pt x="476" y="0"/>
                    <a:pt x="0" y="476"/>
                    <a:pt x="0" y="1048"/>
                  </a:cubicBezTo>
                  <a:cubicBezTo>
                    <a:pt x="0" y="1631"/>
                    <a:pt x="476"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7" name="Google Shape;38797;p25"/>
            <p:cNvSpPr/>
            <p:nvPr/>
          </p:nvSpPr>
          <p:spPr>
            <a:xfrm>
              <a:off x="302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8" name="Google Shape;38798;p25"/>
            <p:cNvSpPr/>
            <p:nvPr/>
          </p:nvSpPr>
          <p:spPr>
            <a:xfrm>
              <a:off x="312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9" name="Google Shape;38799;p25"/>
            <p:cNvSpPr/>
            <p:nvPr/>
          </p:nvSpPr>
          <p:spPr>
            <a:xfrm>
              <a:off x="322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0" name="Google Shape;38800;p25"/>
            <p:cNvSpPr/>
            <p:nvPr/>
          </p:nvSpPr>
          <p:spPr>
            <a:xfrm>
              <a:off x="33266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1" name="Google Shape;38801;p25"/>
            <p:cNvSpPr/>
            <p:nvPr/>
          </p:nvSpPr>
          <p:spPr>
            <a:xfrm>
              <a:off x="342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2" name="Google Shape;38802;p25"/>
            <p:cNvSpPr/>
            <p:nvPr/>
          </p:nvSpPr>
          <p:spPr>
            <a:xfrm>
              <a:off x="352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3" name="Google Shape;38803;p25"/>
            <p:cNvSpPr/>
            <p:nvPr/>
          </p:nvSpPr>
          <p:spPr>
            <a:xfrm>
              <a:off x="363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4" name="Google Shape;38804;p25"/>
            <p:cNvSpPr/>
            <p:nvPr/>
          </p:nvSpPr>
          <p:spPr>
            <a:xfrm>
              <a:off x="373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5" name="Google Shape;38805;p25"/>
            <p:cNvSpPr/>
            <p:nvPr/>
          </p:nvSpPr>
          <p:spPr>
            <a:xfrm>
              <a:off x="3834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19" y="2096"/>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6" name="Google Shape;38806;p25"/>
            <p:cNvSpPr/>
            <p:nvPr/>
          </p:nvSpPr>
          <p:spPr>
            <a:xfrm>
              <a:off x="393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7" name="Google Shape;38807;p25"/>
            <p:cNvSpPr/>
            <p:nvPr/>
          </p:nvSpPr>
          <p:spPr>
            <a:xfrm>
              <a:off x="403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8" name="Google Shape;38808;p25"/>
            <p:cNvSpPr/>
            <p:nvPr/>
          </p:nvSpPr>
          <p:spPr>
            <a:xfrm>
              <a:off x="413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1" y="2096"/>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9" name="Google Shape;38809;p25"/>
            <p:cNvSpPr/>
            <p:nvPr/>
          </p:nvSpPr>
          <p:spPr>
            <a:xfrm>
              <a:off x="42407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0" name="Google Shape;38810;p25"/>
            <p:cNvSpPr/>
            <p:nvPr/>
          </p:nvSpPr>
          <p:spPr>
            <a:xfrm>
              <a:off x="434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1" name="Google Shape;38811;p25"/>
            <p:cNvSpPr/>
            <p:nvPr/>
          </p:nvSpPr>
          <p:spPr>
            <a:xfrm>
              <a:off x="444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2" name="Google Shape;38812;p25"/>
            <p:cNvSpPr/>
            <p:nvPr/>
          </p:nvSpPr>
          <p:spPr>
            <a:xfrm>
              <a:off x="45455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3" name="Google Shape;38813;p25"/>
            <p:cNvSpPr/>
            <p:nvPr/>
          </p:nvSpPr>
          <p:spPr>
            <a:xfrm>
              <a:off x="464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4" name="Google Shape;38814;p25"/>
            <p:cNvSpPr/>
            <p:nvPr/>
          </p:nvSpPr>
          <p:spPr>
            <a:xfrm>
              <a:off x="474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1" y="2096"/>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5" name="Google Shape;38815;p25"/>
            <p:cNvSpPr/>
            <p:nvPr/>
          </p:nvSpPr>
          <p:spPr>
            <a:xfrm>
              <a:off x="485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6" name="Google Shape;38816;p25"/>
            <p:cNvSpPr/>
            <p:nvPr/>
          </p:nvSpPr>
          <p:spPr>
            <a:xfrm>
              <a:off x="49518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7" name="Google Shape;38817;p25"/>
            <p:cNvSpPr/>
            <p:nvPr/>
          </p:nvSpPr>
          <p:spPr>
            <a:xfrm>
              <a:off x="505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8" name="Google Shape;38818;p25"/>
            <p:cNvSpPr/>
            <p:nvPr/>
          </p:nvSpPr>
          <p:spPr>
            <a:xfrm>
              <a:off x="515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9" name="Google Shape;38819;p25"/>
            <p:cNvSpPr/>
            <p:nvPr/>
          </p:nvSpPr>
          <p:spPr>
            <a:xfrm>
              <a:off x="52566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0" name="Google Shape;38820;p25"/>
            <p:cNvSpPr/>
            <p:nvPr/>
          </p:nvSpPr>
          <p:spPr>
            <a:xfrm>
              <a:off x="535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1" name="Google Shape;38821;p25"/>
            <p:cNvSpPr/>
            <p:nvPr/>
          </p:nvSpPr>
          <p:spPr>
            <a:xfrm>
              <a:off x="54599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2" name="Google Shape;38822;p25"/>
            <p:cNvSpPr/>
            <p:nvPr/>
          </p:nvSpPr>
          <p:spPr>
            <a:xfrm>
              <a:off x="5561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3" name="Google Shape;38823;p25"/>
            <p:cNvSpPr/>
            <p:nvPr/>
          </p:nvSpPr>
          <p:spPr>
            <a:xfrm>
              <a:off x="56629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4" name="Google Shape;38824;p25"/>
            <p:cNvSpPr/>
            <p:nvPr/>
          </p:nvSpPr>
          <p:spPr>
            <a:xfrm>
              <a:off x="5764400" y="890725"/>
              <a:ext cx="52700" cy="52400"/>
            </a:xfrm>
            <a:custGeom>
              <a:avLst/>
              <a:gdLst/>
              <a:ahLst/>
              <a:cxnLst/>
              <a:rect l="l" t="t" r="r" b="b"/>
              <a:pathLst>
                <a:path w="2108" h="2096" extrusionOk="0">
                  <a:moveTo>
                    <a:pt x="1060" y="0"/>
                  </a:moveTo>
                  <a:cubicBezTo>
                    <a:pt x="477" y="0"/>
                    <a:pt x="0" y="476"/>
                    <a:pt x="0" y="1048"/>
                  </a:cubicBezTo>
                  <a:cubicBezTo>
                    <a:pt x="0"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5" name="Google Shape;38825;p25"/>
            <p:cNvSpPr/>
            <p:nvPr/>
          </p:nvSpPr>
          <p:spPr>
            <a:xfrm>
              <a:off x="58662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6" name="Google Shape;38826;p25"/>
            <p:cNvSpPr/>
            <p:nvPr/>
          </p:nvSpPr>
          <p:spPr>
            <a:xfrm>
              <a:off x="59677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7" name="Google Shape;38827;p25"/>
            <p:cNvSpPr/>
            <p:nvPr/>
          </p:nvSpPr>
          <p:spPr>
            <a:xfrm>
              <a:off x="60692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8" name="Google Shape;38828;p25"/>
            <p:cNvSpPr/>
            <p:nvPr/>
          </p:nvSpPr>
          <p:spPr>
            <a:xfrm>
              <a:off x="61710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9" name="Google Shape;38829;p25"/>
            <p:cNvSpPr/>
            <p:nvPr/>
          </p:nvSpPr>
          <p:spPr>
            <a:xfrm>
              <a:off x="62725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0" name="Google Shape;38830;p25"/>
            <p:cNvSpPr/>
            <p:nvPr/>
          </p:nvSpPr>
          <p:spPr>
            <a:xfrm>
              <a:off x="63740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1" name="Google Shape;38831;p25"/>
            <p:cNvSpPr/>
            <p:nvPr/>
          </p:nvSpPr>
          <p:spPr>
            <a:xfrm>
              <a:off x="6475500" y="890725"/>
              <a:ext cx="52700" cy="52400"/>
            </a:xfrm>
            <a:custGeom>
              <a:avLst/>
              <a:gdLst/>
              <a:ahLst/>
              <a:cxnLst/>
              <a:rect l="l" t="t" r="r" b="b"/>
              <a:pathLst>
                <a:path w="2108" h="2096" extrusionOk="0">
                  <a:moveTo>
                    <a:pt x="1048" y="0"/>
                  </a:moveTo>
                  <a:cubicBezTo>
                    <a:pt x="477" y="0"/>
                    <a:pt x="0" y="476"/>
                    <a:pt x="0" y="1048"/>
                  </a:cubicBezTo>
                  <a:cubicBezTo>
                    <a:pt x="0" y="1631"/>
                    <a:pt x="477" y="2096"/>
                    <a:pt x="1048" y="2096"/>
                  </a:cubicBezTo>
                  <a:cubicBezTo>
                    <a:pt x="1632" y="2096"/>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2" name="Google Shape;38832;p25"/>
            <p:cNvSpPr/>
            <p:nvPr/>
          </p:nvSpPr>
          <p:spPr>
            <a:xfrm>
              <a:off x="65773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3" name="Google Shape;38833;p25"/>
            <p:cNvSpPr/>
            <p:nvPr/>
          </p:nvSpPr>
          <p:spPr>
            <a:xfrm>
              <a:off x="66788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4" name="Google Shape;38834;p25"/>
            <p:cNvSpPr/>
            <p:nvPr/>
          </p:nvSpPr>
          <p:spPr>
            <a:xfrm>
              <a:off x="6780300" y="890725"/>
              <a:ext cx="52400" cy="52400"/>
            </a:xfrm>
            <a:custGeom>
              <a:avLst/>
              <a:gdLst/>
              <a:ahLst/>
              <a:cxnLst/>
              <a:rect l="l" t="t" r="r" b="b"/>
              <a:pathLst>
                <a:path w="2096" h="2096" extrusionOk="0">
                  <a:moveTo>
                    <a:pt x="1048" y="0"/>
                  </a:moveTo>
                  <a:cubicBezTo>
                    <a:pt x="477" y="0"/>
                    <a:pt x="0" y="476"/>
                    <a:pt x="0" y="1048"/>
                  </a:cubicBezTo>
                  <a:cubicBezTo>
                    <a:pt x="0"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5" name="Google Shape;38835;p25"/>
            <p:cNvSpPr/>
            <p:nvPr/>
          </p:nvSpPr>
          <p:spPr>
            <a:xfrm>
              <a:off x="6881800" y="890725"/>
              <a:ext cx="52700" cy="52400"/>
            </a:xfrm>
            <a:custGeom>
              <a:avLst/>
              <a:gdLst/>
              <a:ahLst/>
              <a:cxnLst/>
              <a:rect l="l" t="t" r="r" b="b"/>
              <a:pathLst>
                <a:path w="2108" h="2096" extrusionOk="0">
                  <a:moveTo>
                    <a:pt x="1060" y="0"/>
                  </a:moveTo>
                  <a:cubicBezTo>
                    <a:pt x="477" y="0"/>
                    <a:pt x="1" y="476"/>
                    <a:pt x="1" y="1048"/>
                  </a:cubicBezTo>
                  <a:cubicBezTo>
                    <a:pt x="1" y="1631"/>
                    <a:pt x="477" y="2096"/>
                    <a:pt x="1060" y="2096"/>
                  </a:cubicBezTo>
                  <a:cubicBezTo>
                    <a:pt x="1632" y="2096"/>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6" name="Google Shape;38836;p25"/>
            <p:cNvSpPr/>
            <p:nvPr/>
          </p:nvSpPr>
          <p:spPr>
            <a:xfrm>
              <a:off x="69836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7" name="Google Shape;38837;p25"/>
            <p:cNvSpPr/>
            <p:nvPr/>
          </p:nvSpPr>
          <p:spPr>
            <a:xfrm>
              <a:off x="70851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8" name="Google Shape;38838;p25"/>
            <p:cNvSpPr/>
            <p:nvPr/>
          </p:nvSpPr>
          <p:spPr>
            <a:xfrm>
              <a:off x="7186600" y="890725"/>
              <a:ext cx="52400" cy="52400"/>
            </a:xfrm>
            <a:custGeom>
              <a:avLst/>
              <a:gdLst/>
              <a:ahLst/>
              <a:cxnLst/>
              <a:rect l="l" t="t" r="r" b="b"/>
              <a:pathLst>
                <a:path w="2096" h="2096" extrusionOk="0">
                  <a:moveTo>
                    <a:pt x="1048" y="0"/>
                  </a:moveTo>
                  <a:cubicBezTo>
                    <a:pt x="477" y="0"/>
                    <a:pt x="1" y="476"/>
                    <a:pt x="1" y="1048"/>
                  </a:cubicBezTo>
                  <a:cubicBezTo>
                    <a:pt x="1" y="1631"/>
                    <a:pt x="477" y="2096"/>
                    <a:pt x="1048" y="2096"/>
                  </a:cubicBezTo>
                  <a:cubicBezTo>
                    <a:pt x="1632" y="2096"/>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9" name="Google Shape;38839;p25"/>
            <p:cNvSpPr/>
            <p:nvPr/>
          </p:nvSpPr>
          <p:spPr>
            <a:xfrm>
              <a:off x="7288400" y="890725"/>
              <a:ext cx="52400" cy="52400"/>
            </a:xfrm>
            <a:custGeom>
              <a:avLst/>
              <a:gdLst/>
              <a:ahLst/>
              <a:cxnLst/>
              <a:rect l="l" t="t" r="r" b="b"/>
              <a:pathLst>
                <a:path w="2096" h="2096" extrusionOk="0">
                  <a:moveTo>
                    <a:pt x="1048" y="0"/>
                  </a:moveTo>
                  <a:cubicBezTo>
                    <a:pt x="465" y="0"/>
                    <a:pt x="0" y="476"/>
                    <a:pt x="0" y="1048"/>
                  </a:cubicBezTo>
                  <a:cubicBezTo>
                    <a:pt x="0" y="1631"/>
                    <a:pt x="465" y="2096"/>
                    <a:pt x="1048" y="2096"/>
                  </a:cubicBezTo>
                  <a:cubicBezTo>
                    <a:pt x="1620" y="2096"/>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0" name="Google Shape;38840;p25"/>
            <p:cNvSpPr/>
            <p:nvPr/>
          </p:nvSpPr>
          <p:spPr>
            <a:xfrm>
              <a:off x="27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7" y="1631"/>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1" name="Google Shape;38841;p25"/>
            <p:cNvSpPr/>
            <p:nvPr/>
          </p:nvSpPr>
          <p:spPr>
            <a:xfrm>
              <a:off x="3807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2" name="Google Shape;38842;p25"/>
            <p:cNvSpPr/>
            <p:nvPr/>
          </p:nvSpPr>
          <p:spPr>
            <a:xfrm>
              <a:off x="4825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3" name="Google Shape;38843;p25"/>
            <p:cNvSpPr/>
            <p:nvPr/>
          </p:nvSpPr>
          <p:spPr>
            <a:xfrm>
              <a:off x="58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4" name="Google Shape;38844;p25"/>
            <p:cNvSpPr/>
            <p:nvPr/>
          </p:nvSpPr>
          <p:spPr>
            <a:xfrm>
              <a:off x="68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5" name="Google Shape;38845;p25"/>
            <p:cNvSpPr/>
            <p:nvPr/>
          </p:nvSpPr>
          <p:spPr>
            <a:xfrm>
              <a:off x="7873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6" name="Google Shape;38846;p25"/>
            <p:cNvSpPr/>
            <p:nvPr/>
          </p:nvSpPr>
          <p:spPr>
            <a:xfrm>
              <a:off x="8888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7" name="Google Shape;38847;p25"/>
            <p:cNvSpPr/>
            <p:nvPr/>
          </p:nvSpPr>
          <p:spPr>
            <a:xfrm>
              <a:off x="99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8" name="Google Shape;38848;p25"/>
            <p:cNvSpPr/>
            <p:nvPr/>
          </p:nvSpPr>
          <p:spPr>
            <a:xfrm>
              <a:off x="10918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9" name="Google Shape;38849;p25"/>
            <p:cNvSpPr/>
            <p:nvPr/>
          </p:nvSpPr>
          <p:spPr>
            <a:xfrm>
              <a:off x="11936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0" name="Google Shape;38850;p25"/>
            <p:cNvSpPr/>
            <p:nvPr/>
          </p:nvSpPr>
          <p:spPr>
            <a:xfrm>
              <a:off x="12951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1" name="Google Shape;38851;p25"/>
            <p:cNvSpPr/>
            <p:nvPr/>
          </p:nvSpPr>
          <p:spPr>
            <a:xfrm>
              <a:off x="13966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2" name="Google Shape;38852;p25"/>
            <p:cNvSpPr/>
            <p:nvPr/>
          </p:nvSpPr>
          <p:spPr>
            <a:xfrm>
              <a:off x="1498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3" name="Google Shape;38853;p25"/>
            <p:cNvSpPr/>
            <p:nvPr/>
          </p:nvSpPr>
          <p:spPr>
            <a:xfrm>
              <a:off x="15999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4" name="Google Shape;38854;p25"/>
            <p:cNvSpPr/>
            <p:nvPr/>
          </p:nvSpPr>
          <p:spPr>
            <a:xfrm>
              <a:off x="17014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5" name="Google Shape;38855;p25"/>
            <p:cNvSpPr/>
            <p:nvPr/>
          </p:nvSpPr>
          <p:spPr>
            <a:xfrm>
              <a:off x="18029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6" name="Google Shape;38856;p25"/>
            <p:cNvSpPr/>
            <p:nvPr/>
          </p:nvSpPr>
          <p:spPr>
            <a:xfrm>
              <a:off x="1904400" y="1045800"/>
              <a:ext cx="52700" cy="52400"/>
            </a:xfrm>
            <a:custGeom>
              <a:avLst/>
              <a:gdLst/>
              <a:ahLst/>
              <a:cxnLst/>
              <a:rect l="l" t="t" r="r" b="b"/>
              <a:pathLst>
                <a:path w="2108" h="2096" extrusionOk="0">
                  <a:moveTo>
                    <a:pt x="1060" y="0"/>
                  </a:moveTo>
                  <a:cubicBezTo>
                    <a:pt x="476" y="0"/>
                    <a:pt x="0" y="477"/>
                    <a:pt x="0" y="1048"/>
                  </a:cubicBezTo>
                  <a:cubicBezTo>
                    <a:pt x="0" y="1631"/>
                    <a:pt x="476" y="2096"/>
                    <a:pt x="1060" y="2096"/>
                  </a:cubicBezTo>
                  <a:cubicBezTo>
                    <a:pt x="1631" y="2096"/>
                    <a:pt x="2108" y="1631"/>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7" name="Google Shape;38857;p25"/>
            <p:cNvSpPr/>
            <p:nvPr/>
          </p:nvSpPr>
          <p:spPr>
            <a:xfrm>
              <a:off x="20062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8" name="Google Shape;38858;p25"/>
            <p:cNvSpPr/>
            <p:nvPr/>
          </p:nvSpPr>
          <p:spPr>
            <a:xfrm>
              <a:off x="210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9" name="Google Shape;38859;p25"/>
            <p:cNvSpPr/>
            <p:nvPr/>
          </p:nvSpPr>
          <p:spPr>
            <a:xfrm>
              <a:off x="22092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0" name="Google Shape;38860;p25"/>
            <p:cNvSpPr/>
            <p:nvPr/>
          </p:nvSpPr>
          <p:spPr>
            <a:xfrm>
              <a:off x="2311000" y="1045800"/>
              <a:ext cx="52400" cy="52400"/>
            </a:xfrm>
            <a:custGeom>
              <a:avLst/>
              <a:gdLst/>
              <a:ahLst/>
              <a:cxnLst/>
              <a:rect l="l" t="t" r="r" b="b"/>
              <a:pathLst>
                <a:path w="2096" h="2096" extrusionOk="0">
                  <a:moveTo>
                    <a:pt x="1048" y="0"/>
                  </a:moveTo>
                  <a:cubicBezTo>
                    <a:pt x="464" y="0"/>
                    <a:pt x="0" y="477"/>
                    <a:pt x="0" y="1048"/>
                  </a:cubicBezTo>
                  <a:cubicBezTo>
                    <a:pt x="0" y="1631"/>
                    <a:pt x="464"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1" name="Google Shape;38861;p25"/>
            <p:cNvSpPr/>
            <p:nvPr/>
          </p:nvSpPr>
          <p:spPr>
            <a:xfrm>
              <a:off x="241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2" name="Google Shape;38862;p25"/>
            <p:cNvSpPr/>
            <p:nvPr/>
          </p:nvSpPr>
          <p:spPr>
            <a:xfrm>
              <a:off x="25140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3" name="Google Shape;38863;p25"/>
            <p:cNvSpPr/>
            <p:nvPr/>
          </p:nvSpPr>
          <p:spPr>
            <a:xfrm>
              <a:off x="2615500" y="1045800"/>
              <a:ext cx="52700" cy="52400"/>
            </a:xfrm>
            <a:custGeom>
              <a:avLst/>
              <a:gdLst/>
              <a:ahLst/>
              <a:cxnLst/>
              <a:rect l="l" t="t" r="r" b="b"/>
              <a:pathLst>
                <a:path w="2108" h="2096" extrusionOk="0">
                  <a:moveTo>
                    <a:pt x="1048" y="0"/>
                  </a:moveTo>
                  <a:cubicBezTo>
                    <a:pt x="476" y="0"/>
                    <a:pt x="0" y="477"/>
                    <a:pt x="0" y="1048"/>
                  </a:cubicBezTo>
                  <a:cubicBezTo>
                    <a:pt x="0" y="1631"/>
                    <a:pt x="476"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4" name="Google Shape;38864;p25"/>
            <p:cNvSpPr/>
            <p:nvPr/>
          </p:nvSpPr>
          <p:spPr>
            <a:xfrm>
              <a:off x="271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5" name="Google Shape;38865;p25"/>
            <p:cNvSpPr/>
            <p:nvPr/>
          </p:nvSpPr>
          <p:spPr>
            <a:xfrm>
              <a:off x="281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6" name="Google Shape;38866;p25"/>
            <p:cNvSpPr/>
            <p:nvPr/>
          </p:nvSpPr>
          <p:spPr>
            <a:xfrm>
              <a:off x="2920300" y="1045800"/>
              <a:ext cx="52400" cy="52400"/>
            </a:xfrm>
            <a:custGeom>
              <a:avLst/>
              <a:gdLst/>
              <a:ahLst/>
              <a:cxnLst/>
              <a:rect l="l" t="t" r="r" b="b"/>
              <a:pathLst>
                <a:path w="2096" h="2096" extrusionOk="0">
                  <a:moveTo>
                    <a:pt x="1048" y="0"/>
                  </a:moveTo>
                  <a:cubicBezTo>
                    <a:pt x="476" y="0"/>
                    <a:pt x="0" y="477"/>
                    <a:pt x="0" y="1048"/>
                  </a:cubicBezTo>
                  <a:cubicBezTo>
                    <a:pt x="0" y="1631"/>
                    <a:pt x="476"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7" name="Google Shape;38867;p25"/>
            <p:cNvSpPr/>
            <p:nvPr/>
          </p:nvSpPr>
          <p:spPr>
            <a:xfrm>
              <a:off x="302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8" name="Google Shape;38868;p25"/>
            <p:cNvSpPr/>
            <p:nvPr/>
          </p:nvSpPr>
          <p:spPr>
            <a:xfrm>
              <a:off x="312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9" name="Google Shape;38869;p25"/>
            <p:cNvSpPr/>
            <p:nvPr/>
          </p:nvSpPr>
          <p:spPr>
            <a:xfrm>
              <a:off x="322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0" name="Google Shape;38870;p25"/>
            <p:cNvSpPr/>
            <p:nvPr/>
          </p:nvSpPr>
          <p:spPr>
            <a:xfrm>
              <a:off x="33266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1" name="Google Shape;38871;p25"/>
            <p:cNvSpPr/>
            <p:nvPr/>
          </p:nvSpPr>
          <p:spPr>
            <a:xfrm>
              <a:off x="342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2" name="Google Shape;38872;p25"/>
            <p:cNvSpPr/>
            <p:nvPr/>
          </p:nvSpPr>
          <p:spPr>
            <a:xfrm>
              <a:off x="352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3" name="Google Shape;38873;p25"/>
            <p:cNvSpPr/>
            <p:nvPr/>
          </p:nvSpPr>
          <p:spPr>
            <a:xfrm>
              <a:off x="363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4" name="Google Shape;38874;p25"/>
            <p:cNvSpPr/>
            <p:nvPr/>
          </p:nvSpPr>
          <p:spPr>
            <a:xfrm>
              <a:off x="373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5" name="Google Shape;38875;p25"/>
            <p:cNvSpPr/>
            <p:nvPr/>
          </p:nvSpPr>
          <p:spPr>
            <a:xfrm>
              <a:off x="3834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19" y="2096"/>
                    <a:pt x="2096" y="1631"/>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6" name="Google Shape;38876;p25"/>
            <p:cNvSpPr/>
            <p:nvPr/>
          </p:nvSpPr>
          <p:spPr>
            <a:xfrm>
              <a:off x="393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7" name="Google Shape;38877;p25"/>
            <p:cNvSpPr/>
            <p:nvPr/>
          </p:nvSpPr>
          <p:spPr>
            <a:xfrm>
              <a:off x="403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8" name="Google Shape;38878;p25"/>
            <p:cNvSpPr/>
            <p:nvPr/>
          </p:nvSpPr>
          <p:spPr>
            <a:xfrm>
              <a:off x="413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1" y="2096"/>
                    <a:pt x="2108" y="1631"/>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9" name="Google Shape;38879;p25"/>
            <p:cNvSpPr/>
            <p:nvPr/>
          </p:nvSpPr>
          <p:spPr>
            <a:xfrm>
              <a:off x="42407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0" name="Google Shape;38880;p25"/>
            <p:cNvSpPr/>
            <p:nvPr/>
          </p:nvSpPr>
          <p:spPr>
            <a:xfrm>
              <a:off x="434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1" name="Google Shape;38881;p25"/>
            <p:cNvSpPr/>
            <p:nvPr/>
          </p:nvSpPr>
          <p:spPr>
            <a:xfrm>
              <a:off x="444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2" name="Google Shape;38882;p25"/>
            <p:cNvSpPr/>
            <p:nvPr/>
          </p:nvSpPr>
          <p:spPr>
            <a:xfrm>
              <a:off x="45455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3" name="Google Shape;38883;p25"/>
            <p:cNvSpPr/>
            <p:nvPr/>
          </p:nvSpPr>
          <p:spPr>
            <a:xfrm>
              <a:off x="464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4" name="Google Shape;38884;p25"/>
            <p:cNvSpPr/>
            <p:nvPr/>
          </p:nvSpPr>
          <p:spPr>
            <a:xfrm>
              <a:off x="474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1" y="2096"/>
                    <a:pt x="2096" y="1631"/>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5" name="Google Shape;38885;p25"/>
            <p:cNvSpPr/>
            <p:nvPr/>
          </p:nvSpPr>
          <p:spPr>
            <a:xfrm>
              <a:off x="485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6" name="Google Shape;38886;p25"/>
            <p:cNvSpPr/>
            <p:nvPr/>
          </p:nvSpPr>
          <p:spPr>
            <a:xfrm>
              <a:off x="49518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7" name="Google Shape;38887;p25"/>
            <p:cNvSpPr/>
            <p:nvPr/>
          </p:nvSpPr>
          <p:spPr>
            <a:xfrm>
              <a:off x="505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8" name="Google Shape;38888;p25"/>
            <p:cNvSpPr/>
            <p:nvPr/>
          </p:nvSpPr>
          <p:spPr>
            <a:xfrm>
              <a:off x="515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9" name="Google Shape;38889;p25"/>
            <p:cNvSpPr/>
            <p:nvPr/>
          </p:nvSpPr>
          <p:spPr>
            <a:xfrm>
              <a:off x="52566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0" name="Google Shape;38890;p25"/>
            <p:cNvSpPr/>
            <p:nvPr/>
          </p:nvSpPr>
          <p:spPr>
            <a:xfrm>
              <a:off x="535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1" name="Google Shape;38891;p25"/>
            <p:cNvSpPr/>
            <p:nvPr/>
          </p:nvSpPr>
          <p:spPr>
            <a:xfrm>
              <a:off x="54599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2" name="Google Shape;38892;p25"/>
            <p:cNvSpPr/>
            <p:nvPr/>
          </p:nvSpPr>
          <p:spPr>
            <a:xfrm>
              <a:off x="5561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3" name="Google Shape;38893;p25"/>
            <p:cNvSpPr/>
            <p:nvPr/>
          </p:nvSpPr>
          <p:spPr>
            <a:xfrm>
              <a:off x="56629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4" name="Google Shape;38894;p25"/>
            <p:cNvSpPr/>
            <p:nvPr/>
          </p:nvSpPr>
          <p:spPr>
            <a:xfrm>
              <a:off x="5764400" y="1045800"/>
              <a:ext cx="52700" cy="52400"/>
            </a:xfrm>
            <a:custGeom>
              <a:avLst/>
              <a:gdLst/>
              <a:ahLst/>
              <a:cxnLst/>
              <a:rect l="l" t="t" r="r" b="b"/>
              <a:pathLst>
                <a:path w="2108" h="2096" extrusionOk="0">
                  <a:moveTo>
                    <a:pt x="1060" y="0"/>
                  </a:moveTo>
                  <a:cubicBezTo>
                    <a:pt x="477" y="0"/>
                    <a:pt x="0" y="477"/>
                    <a:pt x="0" y="1048"/>
                  </a:cubicBezTo>
                  <a:cubicBezTo>
                    <a:pt x="0"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5" name="Google Shape;38895;p25"/>
            <p:cNvSpPr/>
            <p:nvPr/>
          </p:nvSpPr>
          <p:spPr>
            <a:xfrm>
              <a:off x="58662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6" name="Google Shape;38896;p25"/>
            <p:cNvSpPr/>
            <p:nvPr/>
          </p:nvSpPr>
          <p:spPr>
            <a:xfrm>
              <a:off x="59677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7" name="Google Shape;38897;p25"/>
            <p:cNvSpPr/>
            <p:nvPr/>
          </p:nvSpPr>
          <p:spPr>
            <a:xfrm>
              <a:off x="60692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8" name="Google Shape;38898;p25"/>
            <p:cNvSpPr/>
            <p:nvPr/>
          </p:nvSpPr>
          <p:spPr>
            <a:xfrm>
              <a:off x="61710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9" name="Google Shape;38899;p25"/>
            <p:cNvSpPr/>
            <p:nvPr/>
          </p:nvSpPr>
          <p:spPr>
            <a:xfrm>
              <a:off x="62725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0" name="Google Shape;38900;p25"/>
            <p:cNvSpPr/>
            <p:nvPr/>
          </p:nvSpPr>
          <p:spPr>
            <a:xfrm>
              <a:off x="63740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1" name="Google Shape;38901;p25"/>
            <p:cNvSpPr/>
            <p:nvPr/>
          </p:nvSpPr>
          <p:spPr>
            <a:xfrm>
              <a:off x="6475500" y="1045800"/>
              <a:ext cx="52700" cy="52400"/>
            </a:xfrm>
            <a:custGeom>
              <a:avLst/>
              <a:gdLst/>
              <a:ahLst/>
              <a:cxnLst/>
              <a:rect l="l" t="t" r="r" b="b"/>
              <a:pathLst>
                <a:path w="2108" h="2096" extrusionOk="0">
                  <a:moveTo>
                    <a:pt x="1048" y="0"/>
                  </a:moveTo>
                  <a:cubicBezTo>
                    <a:pt x="477" y="0"/>
                    <a:pt x="0" y="477"/>
                    <a:pt x="0" y="1048"/>
                  </a:cubicBezTo>
                  <a:cubicBezTo>
                    <a:pt x="0" y="1631"/>
                    <a:pt x="477" y="2096"/>
                    <a:pt x="1048" y="2096"/>
                  </a:cubicBezTo>
                  <a:cubicBezTo>
                    <a:pt x="1632" y="2096"/>
                    <a:pt x="2108" y="1631"/>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2" name="Google Shape;38902;p25"/>
            <p:cNvSpPr/>
            <p:nvPr/>
          </p:nvSpPr>
          <p:spPr>
            <a:xfrm>
              <a:off x="65773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3" name="Google Shape;38903;p25"/>
            <p:cNvSpPr/>
            <p:nvPr/>
          </p:nvSpPr>
          <p:spPr>
            <a:xfrm>
              <a:off x="66788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4" name="Google Shape;38904;p25"/>
            <p:cNvSpPr/>
            <p:nvPr/>
          </p:nvSpPr>
          <p:spPr>
            <a:xfrm>
              <a:off x="6780300" y="1045800"/>
              <a:ext cx="52400" cy="52400"/>
            </a:xfrm>
            <a:custGeom>
              <a:avLst/>
              <a:gdLst/>
              <a:ahLst/>
              <a:cxnLst/>
              <a:rect l="l" t="t" r="r" b="b"/>
              <a:pathLst>
                <a:path w="2096" h="2096" extrusionOk="0">
                  <a:moveTo>
                    <a:pt x="1048" y="0"/>
                  </a:moveTo>
                  <a:cubicBezTo>
                    <a:pt x="477" y="0"/>
                    <a:pt x="0" y="477"/>
                    <a:pt x="0" y="1048"/>
                  </a:cubicBezTo>
                  <a:cubicBezTo>
                    <a:pt x="0"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5" name="Google Shape;38905;p25"/>
            <p:cNvSpPr/>
            <p:nvPr/>
          </p:nvSpPr>
          <p:spPr>
            <a:xfrm>
              <a:off x="6881800" y="1045800"/>
              <a:ext cx="52700" cy="52400"/>
            </a:xfrm>
            <a:custGeom>
              <a:avLst/>
              <a:gdLst/>
              <a:ahLst/>
              <a:cxnLst/>
              <a:rect l="l" t="t" r="r" b="b"/>
              <a:pathLst>
                <a:path w="2108" h="2096" extrusionOk="0">
                  <a:moveTo>
                    <a:pt x="1060" y="0"/>
                  </a:moveTo>
                  <a:cubicBezTo>
                    <a:pt x="477" y="0"/>
                    <a:pt x="1" y="477"/>
                    <a:pt x="1" y="1048"/>
                  </a:cubicBezTo>
                  <a:cubicBezTo>
                    <a:pt x="1" y="1631"/>
                    <a:pt x="477" y="2096"/>
                    <a:pt x="1060" y="2096"/>
                  </a:cubicBezTo>
                  <a:cubicBezTo>
                    <a:pt x="1632" y="2096"/>
                    <a:pt x="2108" y="1631"/>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6" name="Google Shape;38906;p25"/>
            <p:cNvSpPr/>
            <p:nvPr/>
          </p:nvSpPr>
          <p:spPr>
            <a:xfrm>
              <a:off x="69836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7" name="Google Shape;38907;p25"/>
            <p:cNvSpPr/>
            <p:nvPr/>
          </p:nvSpPr>
          <p:spPr>
            <a:xfrm>
              <a:off x="70851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8" name="Google Shape;38908;p25"/>
            <p:cNvSpPr/>
            <p:nvPr/>
          </p:nvSpPr>
          <p:spPr>
            <a:xfrm>
              <a:off x="7186600" y="1045800"/>
              <a:ext cx="52400" cy="52400"/>
            </a:xfrm>
            <a:custGeom>
              <a:avLst/>
              <a:gdLst/>
              <a:ahLst/>
              <a:cxnLst/>
              <a:rect l="l" t="t" r="r" b="b"/>
              <a:pathLst>
                <a:path w="2096" h="2096" extrusionOk="0">
                  <a:moveTo>
                    <a:pt x="1048" y="0"/>
                  </a:moveTo>
                  <a:cubicBezTo>
                    <a:pt x="477" y="0"/>
                    <a:pt x="1" y="477"/>
                    <a:pt x="1" y="1048"/>
                  </a:cubicBezTo>
                  <a:cubicBezTo>
                    <a:pt x="1" y="1631"/>
                    <a:pt x="477" y="2096"/>
                    <a:pt x="1048" y="2096"/>
                  </a:cubicBezTo>
                  <a:cubicBezTo>
                    <a:pt x="1632" y="2096"/>
                    <a:pt x="2096" y="1631"/>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9" name="Google Shape;38909;p25"/>
            <p:cNvSpPr/>
            <p:nvPr/>
          </p:nvSpPr>
          <p:spPr>
            <a:xfrm>
              <a:off x="7288400" y="1045800"/>
              <a:ext cx="52400" cy="52400"/>
            </a:xfrm>
            <a:custGeom>
              <a:avLst/>
              <a:gdLst/>
              <a:ahLst/>
              <a:cxnLst/>
              <a:rect l="l" t="t" r="r" b="b"/>
              <a:pathLst>
                <a:path w="2096" h="2096" extrusionOk="0">
                  <a:moveTo>
                    <a:pt x="1048" y="0"/>
                  </a:moveTo>
                  <a:cubicBezTo>
                    <a:pt x="465" y="0"/>
                    <a:pt x="0" y="477"/>
                    <a:pt x="0" y="1048"/>
                  </a:cubicBezTo>
                  <a:cubicBezTo>
                    <a:pt x="0" y="1631"/>
                    <a:pt x="465" y="2096"/>
                    <a:pt x="1048" y="2096"/>
                  </a:cubicBezTo>
                  <a:cubicBezTo>
                    <a:pt x="1620" y="2096"/>
                    <a:pt x="2096" y="1631"/>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0" name="Google Shape;38910;p25"/>
            <p:cNvSpPr/>
            <p:nvPr/>
          </p:nvSpPr>
          <p:spPr>
            <a:xfrm>
              <a:off x="27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1" name="Google Shape;38911;p25"/>
            <p:cNvSpPr/>
            <p:nvPr/>
          </p:nvSpPr>
          <p:spPr>
            <a:xfrm>
              <a:off x="3807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2" name="Google Shape;38912;p25"/>
            <p:cNvSpPr/>
            <p:nvPr/>
          </p:nvSpPr>
          <p:spPr>
            <a:xfrm>
              <a:off x="4825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3" name="Google Shape;38913;p25"/>
            <p:cNvSpPr/>
            <p:nvPr/>
          </p:nvSpPr>
          <p:spPr>
            <a:xfrm>
              <a:off x="58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4" name="Google Shape;38914;p25"/>
            <p:cNvSpPr/>
            <p:nvPr/>
          </p:nvSpPr>
          <p:spPr>
            <a:xfrm>
              <a:off x="68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5" name="Google Shape;38915;p25"/>
            <p:cNvSpPr/>
            <p:nvPr/>
          </p:nvSpPr>
          <p:spPr>
            <a:xfrm>
              <a:off x="7873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6" name="Google Shape;38916;p25"/>
            <p:cNvSpPr/>
            <p:nvPr/>
          </p:nvSpPr>
          <p:spPr>
            <a:xfrm>
              <a:off x="8888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7" name="Google Shape;38917;p25"/>
            <p:cNvSpPr/>
            <p:nvPr/>
          </p:nvSpPr>
          <p:spPr>
            <a:xfrm>
              <a:off x="99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8" name="Google Shape;38918;p25"/>
            <p:cNvSpPr/>
            <p:nvPr/>
          </p:nvSpPr>
          <p:spPr>
            <a:xfrm>
              <a:off x="10918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9" name="Google Shape;38919;p25"/>
            <p:cNvSpPr/>
            <p:nvPr/>
          </p:nvSpPr>
          <p:spPr>
            <a:xfrm>
              <a:off x="11936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0" name="Google Shape;38920;p25"/>
            <p:cNvSpPr/>
            <p:nvPr/>
          </p:nvSpPr>
          <p:spPr>
            <a:xfrm>
              <a:off x="12951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1" name="Google Shape;38921;p25"/>
            <p:cNvSpPr/>
            <p:nvPr/>
          </p:nvSpPr>
          <p:spPr>
            <a:xfrm>
              <a:off x="13966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2" name="Google Shape;38922;p25"/>
            <p:cNvSpPr/>
            <p:nvPr/>
          </p:nvSpPr>
          <p:spPr>
            <a:xfrm>
              <a:off x="1498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3" name="Google Shape;38923;p25"/>
            <p:cNvSpPr/>
            <p:nvPr/>
          </p:nvSpPr>
          <p:spPr>
            <a:xfrm>
              <a:off x="15999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4" name="Google Shape;38924;p25"/>
            <p:cNvSpPr/>
            <p:nvPr/>
          </p:nvSpPr>
          <p:spPr>
            <a:xfrm>
              <a:off x="17014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5" name="Google Shape;38925;p25"/>
            <p:cNvSpPr/>
            <p:nvPr/>
          </p:nvSpPr>
          <p:spPr>
            <a:xfrm>
              <a:off x="18029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6" name="Google Shape;38926;p25"/>
            <p:cNvSpPr/>
            <p:nvPr/>
          </p:nvSpPr>
          <p:spPr>
            <a:xfrm>
              <a:off x="1904400" y="1200875"/>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7" name="Google Shape;38927;p25"/>
            <p:cNvSpPr/>
            <p:nvPr/>
          </p:nvSpPr>
          <p:spPr>
            <a:xfrm>
              <a:off x="20062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8" name="Google Shape;38928;p25"/>
            <p:cNvSpPr/>
            <p:nvPr/>
          </p:nvSpPr>
          <p:spPr>
            <a:xfrm>
              <a:off x="210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9" name="Google Shape;38929;p25"/>
            <p:cNvSpPr/>
            <p:nvPr/>
          </p:nvSpPr>
          <p:spPr>
            <a:xfrm>
              <a:off x="22092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0" name="Google Shape;38930;p25"/>
            <p:cNvSpPr/>
            <p:nvPr/>
          </p:nvSpPr>
          <p:spPr>
            <a:xfrm>
              <a:off x="2311000" y="1200875"/>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1" name="Google Shape;38931;p25"/>
            <p:cNvSpPr/>
            <p:nvPr/>
          </p:nvSpPr>
          <p:spPr>
            <a:xfrm>
              <a:off x="241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2" name="Google Shape;38932;p25"/>
            <p:cNvSpPr/>
            <p:nvPr/>
          </p:nvSpPr>
          <p:spPr>
            <a:xfrm>
              <a:off x="25140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3" name="Google Shape;38933;p25"/>
            <p:cNvSpPr/>
            <p:nvPr/>
          </p:nvSpPr>
          <p:spPr>
            <a:xfrm>
              <a:off x="2615500" y="1200875"/>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4" name="Google Shape;38934;p25"/>
            <p:cNvSpPr/>
            <p:nvPr/>
          </p:nvSpPr>
          <p:spPr>
            <a:xfrm>
              <a:off x="271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5" name="Google Shape;38935;p25"/>
            <p:cNvSpPr/>
            <p:nvPr/>
          </p:nvSpPr>
          <p:spPr>
            <a:xfrm>
              <a:off x="281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6" name="Google Shape;38936;p25"/>
            <p:cNvSpPr/>
            <p:nvPr/>
          </p:nvSpPr>
          <p:spPr>
            <a:xfrm>
              <a:off x="2920300" y="1200875"/>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7" name="Google Shape;38937;p25"/>
            <p:cNvSpPr/>
            <p:nvPr/>
          </p:nvSpPr>
          <p:spPr>
            <a:xfrm>
              <a:off x="302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8" name="Google Shape;38938;p25"/>
            <p:cNvSpPr/>
            <p:nvPr/>
          </p:nvSpPr>
          <p:spPr>
            <a:xfrm>
              <a:off x="312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9" name="Google Shape;38939;p25"/>
            <p:cNvSpPr/>
            <p:nvPr/>
          </p:nvSpPr>
          <p:spPr>
            <a:xfrm>
              <a:off x="322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0" name="Google Shape;38940;p25"/>
            <p:cNvSpPr/>
            <p:nvPr/>
          </p:nvSpPr>
          <p:spPr>
            <a:xfrm>
              <a:off x="33266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1" name="Google Shape;38941;p25"/>
            <p:cNvSpPr/>
            <p:nvPr/>
          </p:nvSpPr>
          <p:spPr>
            <a:xfrm>
              <a:off x="342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2" name="Google Shape;38942;p25"/>
            <p:cNvSpPr/>
            <p:nvPr/>
          </p:nvSpPr>
          <p:spPr>
            <a:xfrm>
              <a:off x="352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3" name="Google Shape;38943;p25"/>
            <p:cNvSpPr/>
            <p:nvPr/>
          </p:nvSpPr>
          <p:spPr>
            <a:xfrm>
              <a:off x="363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4" name="Google Shape;38944;p25"/>
            <p:cNvSpPr/>
            <p:nvPr/>
          </p:nvSpPr>
          <p:spPr>
            <a:xfrm>
              <a:off x="373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5" name="Google Shape;38945;p25"/>
            <p:cNvSpPr/>
            <p:nvPr/>
          </p:nvSpPr>
          <p:spPr>
            <a:xfrm>
              <a:off x="3834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6" name="Google Shape;38946;p25"/>
            <p:cNvSpPr/>
            <p:nvPr/>
          </p:nvSpPr>
          <p:spPr>
            <a:xfrm>
              <a:off x="393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7" name="Google Shape;38947;p25"/>
            <p:cNvSpPr/>
            <p:nvPr/>
          </p:nvSpPr>
          <p:spPr>
            <a:xfrm>
              <a:off x="403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8" name="Google Shape;38948;p25"/>
            <p:cNvSpPr/>
            <p:nvPr/>
          </p:nvSpPr>
          <p:spPr>
            <a:xfrm>
              <a:off x="413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9" name="Google Shape;38949;p25"/>
            <p:cNvSpPr/>
            <p:nvPr/>
          </p:nvSpPr>
          <p:spPr>
            <a:xfrm>
              <a:off x="42407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0" name="Google Shape;38950;p25"/>
            <p:cNvSpPr/>
            <p:nvPr/>
          </p:nvSpPr>
          <p:spPr>
            <a:xfrm>
              <a:off x="434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1" name="Google Shape;38951;p25"/>
            <p:cNvSpPr/>
            <p:nvPr/>
          </p:nvSpPr>
          <p:spPr>
            <a:xfrm>
              <a:off x="444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2" name="Google Shape;38952;p25"/>
            <p:cNvSpPr/>
            <p:nvPr/>
          </p:nvSpPr>
          <p:spPr>
            <a:xfrm>
              <a:off x="45455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3" name="Google Shape;38953;p25"/>
            <p:cNvSpPr/>
            <p:nvPr/>
          </p:nvSpPr>
          <p:spPr>
            <a:xfrm>
              <a:off x="464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4" name="Google Shape;38954;p25"/>
            <p:cNvSpPr/>
            <p:nvPr/>
          </p:nvSpPr>
          <p:spPr>
            <a:xfrm>
              <a:off x="474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5" name="Google Shape;38955;p25"/>
            <p:cNvSpPr/>
            <p:nvPr/>
          </p:nvSpPr>
          <p:spPr>
            <a:xfrm>
              <a:off x="485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6" name="Google Shape;38956;p25"/>
            <p:cNvSpPr/>
            <p:nvPr/>
          </p:nvSpPr>
          <p:spPr>
            <a:xfrm>
              <a:off x="49518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7" name="Google Shape;38957;p25"/>
            <p:cNvSpPr/>
            <p:nvPr/>
          </p:nvSpPr>
          <p:spPr>
            <a:xfrm>
              <a:off x="505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8" name="Google Shape;38958;p25"/>
            <p:cNvSpPr/>
            <p:nvPr/>
          </p:nvSpPr>
          <p:spPr>
            <a:xfrm>
              <a:off x="515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9" name="Google Shape;38959;p25"/>
            <p:cNvSpPr/>
            <p:nvPr/>
          </p:nvSpPr>
          <p:spPr>
            <a:xfrm>
              <a:off x="52566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0" name="Google Shape;38960;p25"/>
            <p:cNvSpPr/>
            <p:nvPr/>
          </p:nvSpPr>
          <p:spPr>
            <a:xfrm>
              <a:off x="535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1" name="Google Shape;38961;p25"/>
            <p:cNvSpPr/>
            <p:nvPr/>
          </p:nvSpPr>
          <p:spPr>
            <a:xfrm>
              <a:off x="54599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2" name="Google Shape;38962;p25"/>
            <p:cNvSpPr/>
            <p:nvPr/>
          </p:nvSpPr>
          <p:spPr>
            <a:xfrm>
              <a:off x="5561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3" name="Google Shape;38963;p25"/>
            <p:cNvSpPr/>
            <p:nvPr/>
          </p:nvSpPr>
          <p:spPr>
            <a:xfrm>
              <a:off x="56629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4" name="Google Shape;38964;p25"/>
            <p:cNvSpPr/>
            <p:nvPr/>
          </p:nvSpPr>
          <p:spPr>
            <a:xfrm>
              <a:off x="5764400" y="1200875"/>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5" name="Google Shape;38965;p25"/>
            <p:cNvSpPr/>
            <p:nvPr/>
          </p:nvSpPr>
          <p:spPr>
            <a:xfrm>
              <a:off x="58662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6" name="Google Shape;38966;p25"/>
            <p:cNvSpPr/>
            <p:nvPr/>
          </p:nvSpPr>
          <p:spPr>
            <a:xfrm>
              <a:off x="59677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7" name="Google Shape;38967;p25"/>
            <p:cNvSpPr/>
            <p:nvPr/>
          </p:nvSpPr>
          <p:spPr>
            <a:xfrm>
              <a:off x="60692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8" name="Google Shape;38968;p25"/>
            <p:cNvSpPr/>
            <p:nvPr/>
          </p:nvSpPr>
          <p:spPr>
            <a:xfrm>
              <a:off x="61710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9" name="Google Shape;38969;p25"/>
            <p:cNvSpPr/>
            <p:nvPr/>
          </p:nvSpPr>
          <p:spPr>
            <a:xfrm>
              <a:off x="62725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0" name="Google Shape;38970;p25"/>
            <p:cNvSpPr/>
            <p:nvPr/>
          </p:nvSpPr>
          <p:spPr>
            <a:xfrm>
              <a:off x="63740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1" name="Google Shape;38971;p25"/>
            <p:cNvSpPr/>
            <p:nvPr/>
          </p:nvSpPr>
          <p:spPr>
            <a:xfrm>
              <a:off x="6475500" y="1200875"/>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2" name="Google Shape;38972;p25"/>
            <p:cNvSpPr/>
            <p:nvPr/>
          </p:nvSpPr>
          <p:spPr>
            <a:xfrm>
              <a:off x="65773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3" name="Google Shape;38973;p25"/>
            <p:cNvSpPr/>
            <p:nvPr/>
          </p:nvSpPr>
          <p:spPr>
            <a:xfrm>
              <a:off x="66788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4" name="Google Shape;38974;p25"/>
            <p:cNvSpPr/>
            <p:nvPr/>
          </p:nvSpPr>
          <p:spPr>
            <a:xfrm>
              <a:off x="6780300" y="1200875"/>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5" name="Google Shape;38975;p25"/>
            <p:cNvSpPr/>
            <p:nvPr/>
          </p:nvSpPr>
          <p:spPr>
            <a:xfrm>
              <a:off x="6881800" y="1200875"/>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6" name="Google Shape;38976;p25"/>
            <p:cNvSpPr/>
            <p:nvPr/>
          </p:nvSpPr>
          <p:spPr>
            <a:xfrm>
              <a:off x="69836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7" name="Google Shape;38977;p25"/>
            <p:cNvSpPr/>
            <p:nvPr/>
          </p:nvSpPr>
          <p:spPr>
            <a:xfrm>
              <a:off x="70851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8" name="Google Shape;38978;p25"/>
            <p:cNvSpPr/>
            <p:nvPr/>
          </p:nvSpPr>
          <p:spPr>
            <a:xfrm>
              <a:off x="7186600" y="1200875"/>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9" name="Google Shape;38979;p25"/>
            <p:cNvSpPr/>
            <p:nvPr/>
          </p:nvSpPr>
          <p:spPr>
            <a:xfrm>
              <a:off x="7288400" y="1200875"/>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0" name="Google Shape;38980;p25"/>
            <p:cNvSpPr/>
            <p:nvPr/>
          </p:nvSpPr>
          <p:spPr>
            <a:xfrm>
              <a:off x="27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1" name="Google Shape;38981;p25"/>
            <p:cNvSpPr/>
            <p:nvPr/>
          </p:nvSpPr>
          <p:spPr>
            <a:xfrm>
              <a:off x="3807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2" name="Google Shape;38982;p25"/>
            <p:cNvSpPr/>
            <p:nvPr/>
          </p:nvSpPr>
          <p:spPr>
            <a:xfrm>
              <a:off x="4825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3" name="Google Shape;38983;p25"/>
            <p:cNvSpPr/>
            <p:nvPr/>
          </p:nvSpPr>
          <p:spPr>
            <a:xfrm>
              <a:off x="58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4" name="Google Shape;38984;p25"/>
            <p:cNvSpPr/>
            <p:nvPr/>
          </p:nvSpPr>
          <p:spPr>
            <a:xfrm>
              <a:off x="68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5" name="Google Shape;38985;p25"/>
            <p:cNvSpPr/>
            <p:nvPr/>
          </p:nvSpPr>
          <p:spPr>
            <a:xfrm>
              <a:off x="7873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6" name="Google Shape;38986;p25"/>
            <p:cNvSpPr/>
            <p:nvPr/>
          </p:nvSpPr>
          <p:spPr>
            <a:xfrm>
              <a:off x="8888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7" name="Google Shape;38987;p25"/>
            <p:cNvSpPr/>
            <p:nvPr/>
          </p:nvSpPr>
          <p:spPr>
            <a:xfrm>
              <a:off x="99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8" name="Google Shape;38988;p25"/>
            <p:cNvSpPr/>
            <p:nvPr/>
          </p:nvSpPr>
          <p:spPr>
            <a:xfrm>
              <a:off x="10918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9" name="Google Shape;38989;p25"/>
            <p:cNvSpPr/>
            <p:nvPr/>
          </p:nvSpPr>
          <p:spPr>
            <a:xfrm>
              <a:off x="11936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0" name="Google Shape;38990;p25"/>
            <p:cNvSpPr/>
            <p:nvPr/>
          </p:nvSpPr>
          <p:spPr>
            <a:xfrm>
              <a:off x="12951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1" name="Google Shape;38991;p25"/>
            <p:cNvSpPr/>
            <p:nvPr/>
          </p:nvSpPr>
          <p:spPr>
            <a:xfrm>
              <a:off x="13966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2" name="Google Shape;38992;p25"/>
            <p:cNvSpPr/>
            <p:nvPr/>
          </p:nvSpPr>
          <p:spPr>
            <a:xfrm>
              <a:off x="1498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3" name="Google Shape;38993;p25"/>
            <p:cNvSpPr/>
            <p:nvPr/>
          </p:nvSpPr>
          <p:spPr>
            <a:xfrm>
              <a:off x="15999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4" name="Google Shape;38994;p25"/>
            <p:cNvSpPr/>
            <p:nvPr/>
          </p:nvSpPr>
          <p:spPr>
            <a:xfrm>
              <a:off x="17014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5" name="Google Shape;38995;p25"/>
            <p:cNvSpPr/>
            <p:nvPr/>
          </p:nvSpPr>
          <p:spPr>
            <a:xfrm>
              <a:off x="18029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6" name="Google Shape;38996;p25"/>
            <p:cNvSpPr/>
            <p:nvPr/>
          </p:nvSpPr>
          <p:spPr>
            <a:xfrm>
              <a:off x="1904400" y="1355950"/>
              <a:ext cx="52700" cy="52700"/>
            </a:xfrm>
            <a:custGeom>
              <a:avLst/>
              <a:gdLst/>
              <a:ahLst/>
              <a:cxnLst/>
              <a:rect l="l" t="t" r="r" b="b"/>
              <a:pathLst>
                <a:path w="2108" h="2108"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7" name="Google Shape;38997;p25"/>
            <p:cNvSpPr/>
            <p:nvPr/>
          </p:nvSpPr>
          <p:spPr>
            <a:xfrm>
              <a:off x="20062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8" name="Google Shape;38998;p25"/>
            <p:cNvSpPr/>
            <p:nvPr/>
          </p:nvSpPr>
          <p:spPr>
            <a:xfrm>
              <a:off x="210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9" name="Google Shape;38999;p25"/>
            <p:cNvSpPr/>
            <p:nvPr/>
          </p:nvSpPr>
          <p:spPr>
            <a:xfrm>
              <a:off x="22092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0" name="Google Shape;39000;p25"/>
            <p:cNvSpPr/>
            <p:nvPr/>
          </p:nvSpPr>
          <p:spPr>
            <a:xfrm>
              <a:off x="2311000" y="1355950"/>
              <a:ext cx="52400" cy="52700"/>
            </a:xfrm>
            <a:custGeom>
              <a:avLst/>
              <a:gdLst/>
              <a:ahLst/>
              <a:cxnLst/>
              <a:rect l="l" t="t" r="r" b="b"/>
              <a:pathLst>
                <a:path w="2096" h="2108"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1" name="Google Shape;39001;p25"/>
            <p:cNvSpPr/>
            <p:nvPr/>
          </p:nvSpPr>
          <p:spPr>
            <a:xfrm>
              <a:off x="241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2" name="Google Shape;39002;p25"/>
            <p:cNvSpPr/>
            <p:nvPr/>
          </p:nvSpPr>
          <p:spPr>
            <a:xfrm>
              <a:off x="25140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3" name="Google Shape;39003;p25"/>
            <p:cNvSpPr/>
            <p:nvPr/>
          </p:nvSpPr>
          <p:spPr>
            <a:xfrm>
              <a:off x="2615500" y="1355950"/>
              <a:ext cx="52700" cy="52700"/>
            </a:xfrm>
            <a:custGeom>
              <a:avLst/>
              <a:gdLst/>
              <a:ahLst/>
              <a:cxnLst/>
              <a:rect l="l" t="t" r="r" b="b"/>
              <a:pathLst>
                <a:path w="2108" h="2108"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4" name="Google Shape;39004;p25"/>
            <p:cNvSpPr/>
            <p:nvPr/>
          </p:nvSpPr>
          <p:spPr>
            <a:xfrm>
              <a:off x="271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5" name="Google Shape;39005;p25"/>
            <p:cNvSpPr/>
            <p:nvPr/>
          </p:nvSpPr>
          <p:spPr>
            <a:xfrm>
              <a:off x="281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6" name="Google Shape;39006;p25"/>
            <p:cNvSpPr/>
            <p:nvPr/>
          </p:nvSpPr>
          <p:spPr>
            <a:xfrm>
              <a:off x="2920300" y="1355950"/>
              <a:ext cx="52400" cy="52700"/>
            </a:xfrm>
            <a:custGeom>
              <a:avLst/>
              <a:gdLst/>
              <a:ahLst/>
              <a:cxnLst/>
              <a:rect l="l" t="t" r="r" b="b"/>
              <a:pathLst>
                <a:path w="2096" h="2108"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7" name="Google Shape;39007;p25"/>
            <p:cNvSpPr/>
            <p:nvPr/>
          </p:nvSpPr>
          <p:spPr>
            <a:xfrm>
              <a:off x="302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8" name="Google Shape;39008;p25"/>
            <p:cNvSpPr/>
            <p:nvPr/>
          </p:nvSpPr>
          <p:spPr>
            <a:xfrm>
              <a:off x="312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9" name="Google Shape;39009;p25"/>
            <p:cNvSpPr/>
            <p:nvPr/>
          </p:nvSpPr>
          <p:spPr>
            <a:xfrm>
              <a:off x="322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0" name="Google Shape;39010;p25"/>
            <p:cNvSpPr/>
            <p:nvPr/>
          </p:nvSpPr>
          <p:spPr>
            <a:xfrm>
              <a:off x="33266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1" name="Google Shape;39011;p25"/>
            <p:cNvSpPr/>
            <p:nvPr/>
          </p:nvSpPr>
          <p:spPr>
            <a:xfrm>
              <a:off x="342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2" name="Google Shape;39012;p25"/>
            <p:cNvSpPr/>
            <p:nvPr/>
          </p:nvSpPr>
          <p:spPr>
            <a:xfrm>
              <a:off x="352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3" name="Google Shape;39013;p25"/>
            <p:cNvSpPr/>
            <p:nvPr/>
          </p:nvSpPr>
          <p:spPr>
            <a:xfrm>
              <a:off x="363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4" name="Google Shape;39014;p25"/>
            <p:cNvSpPr/>
            <p:nvPr/>
          </p:nvSpPr>
          <p:spPr>
            <a:xfrm>
              <a:off x="373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5" name="Google Shape;39015;p25"/>
            <p:cNvSpPr/>
            <p:nvPr/>
          </p:nvSpPr>
          <p:spPr>
            <a:xfrm>
              <a:off x="3834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6" name="Google Shape;39016;p25"/>
            <p:cNvSpPr/>
            <p:nvPr/>
          </p:nvSpPr>
          <p:spPr>
            <a:xfrm>
              <a:off x="393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7" name="Google Shape;39017;p25"/>
            <p:cNvSpPr/>
            <p:nvPr/>
          </p:nvSpPr>
          <p:spPr>
            <a:xfrm>
              <a:off x="403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8" name="Google Shape;39018;p25"/>
            <p:cNvSpPr/>
            <p:nvPr/>
          </p:nvSpPr>
          <p:spPr>
            <a:xfrm>
              <a:off x="413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9" name="Google Shape;39019;p25"/>
            <p:cNvSpPr/>
            <p:nvPr/>
          </p:nvSpPr>
          <p:spPr>
            <a:xfrm>
              <a:off x="42407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0" name="Google Shape;39020;p25"/>
            <p:cNvSpPr/>
            <p:nvPr/>
          </p:nvSpPr>
          <p:spPr>
            <a:xfrm>
              <a:off x="434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1" name="Google Shape;39021;p25"/>
            <p:cNvSpPr/>
            <p:nvPr/>
          </p:nvSpPr>
          <p:spPr>
            <a:xfrm>
              <a:off x="444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2" name="Google Shape;39022;p25"/>
            <p:cNvSpPr/>
            <p:nvPr/>
          </p:nvSpPr>
          <p:spPr>
            <a:xfrm>
              <a:off x="45455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3" name="Google Shape;39023;p25"/>
            <p:cNvSpPr/>
            <p:nvPr/>
          </p:nvSpPr>
          <p:spPr>
            <a:xfrm>
              <a:off x="464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4" name="Google Shape;39024;p25"/>
            <p:cNvSpPr/>
            <p:nvPr/>
          </p:nvSpPr>
          <p:spPr>
            <a:xfrm>
              <a:off x="474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5" name="Google Shape;39025;p25"/>
            <p:cNvSpPr/>
            <p:nvPr/>
          </p:nvSpPr>
          <p:spPr>
            <a:xfrm>
              <a:off x="485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6" name="Google Shape;39026;p25"/>
            <p:cNvSpPr/>
            <p:nvPr/>
          </p:nvSpPr>
          <p:spPr>
            <a:xfrm>
              <a:off x="49518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7" name="Google Shape;39027;p25"/>
            <p:cNvSpPr/>
            <p:nvPr/>
          </p:nvSpPr>
          <p:spPr>
            <a:xfrm>
              <a:off x="505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8" name="Google Shape;39028;p25"/>
            <p:cNvSpPr/>
            <p:nvPr/>
          </p:nvSpPr>
          <p:spPr>
            <a:xfrm>
              <a:off x="515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9" name="Google Shape;39029;p25"/>
            <p:cNvSpPr/>
            <p:nvPr/>
          </p:nvSpPr>
          <p:spPr>
            <a:xfrm>
              <a:off x="52566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0" name="Google Shape;39030;p25"/>
            <p:cNvSpPr/>
            <p:nvPr/>
          </p:nvSpPr>
          <p:spPr>
            <a:xfrm>
              <a:off x="535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1" name="Google Shape;39031;p25"/>
            <p:cNvSpPr/>
            <p:nvPr/>
          </p:nvSpPr>
          <p:spPr>
            <a:xfrm>
              <a:off x="54599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2" name="Google Shape;39032;p25"/>
            <p:cNvSpPr/>
            <p:nvPr/>
          </p:nvSpPr>
          <p:spPr>
            <a:xfrm>
              <a:off x="5561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3" name="Google Shape;39033;p25"/>
            <p:cNvSpPr/>
            <p:nvPr/>
          </p:nvSpPr>
          <p:spPr>
            <a:xfrm>
              <a:off x="56629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4" name="Google Shape;39034;p25"/>
            <p:cNvSpPr/>
            <p:nvPr/>
          </p:nvSpPr>
          <p:spPr>
            <a:xfrm>
              <a:off x="5764400" y="1355950"/>
              <a:ext cx="52700" cy="52700"/>
            </a:xfrm>
            <a:custGeom>
              <a:avLst/>
              <a:gdLst/>
              <a:ahLst/>
              <a:cxnLst/>
              <a:rect l="l" t="t" r="r" b="b"/>
              <a:pathLst>
                <a:path w="2108" h="2108"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5" name="Google Shape;39035;p25"/>
            <p:cNvSpPr/>
            <p:nvPr/>
          </p:nvSpPr>
          <p:spPr>
            <a:xfrm>
              <a:off x="58662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6" name="Google Shape;39036;p25"/>
            <p:cNvSpPr/>
            <p:nvPr/>
          </p:nvSpPr>
          <p:spPr>
            <a:xfrm>
              <a:off x="59677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7" name="Google Shape;39037;p25"/>
            <p:cNvSpPr/>
            <p:nvPr/>
          </p:nvSpPr>
          <p:spPr>
            <a:xfrm>
              <a:off x="60692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8" name="Google Shape;39038;p25"/>
            <p:cNvSpPr/>
            <p:nvPr/>
          </p:nvSpPr>
          <p:spPr>
            <a:xfrm>
              <a:off x="61710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9" name="Google Shape;39039;p25"/>
            <p:cNvSpPr/>
            <p:nvPr/>
          </p:nvSpPr>
          <p:spPr>
            <a:xfrm>
              <a:off x="62725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0" name="Google Shape;39040;p25"/>
            <p:cNvSpPr/>
            <p:nvPr/>
          </p:nvSpPr>
          <p:spPr>
            <a:xfrm>
              <a:off x="63740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1" name="Google Shape;39041;p25"/>
            <p:cNvSpPr/>
            <p:nvPr/>
          </p:nvSpPr>
          <p:spPr>
            <a:xfrm>
              <a:off x="6475500" y="1355950"/>
              <a:ext cx="52700" cy="52700"/>
            </a:xfrm>
            <a:custGeom>
              <a:avLst/>
              <a:gdLst/>
              <a:ahLst/>
              <a:cxnLst/>
              <a:rect l="l" t="t" r="r" b="b"/>
              <a:pathLst>
                <a:path w="2108" h="2108"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2" name="Google Shape;39042;p25"/>
            <p:cNvSpPr/>
            <p:nvPr/>
          </p:nvSpPr>
          <p:spPr>
            <a:xfrm>
              <a:off x="65773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3" name="Google Shape;39043;p25"/>
            <p:cNvSpPr/>
            <p:nvPr/>
          </p:nvSpPr>
          <p:spPr>
            <a:xfrm>
              <a:off x="66788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4" name="Google Shape;39044;p25"/>
            <p:cNvSpPr/>
            <p:nvPr/>
          </p:nvSpPr>
          <p:spPr>
            <a:xfrm>
              <a:off x="6780300" y="1355950"/>
              <a:ext cx="52400" cy="52700"/>
            </a:xfrm>
            <a:custGeom>
              <a:avLst/>
              <a:gdLst/>
              <a:ahLst/>
              <a:cxnLst/>
              <a:rect l="l" t="t" r="r" b="b"/>
              <a:pathLst>
                <a:path w="2096" h="2108"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5" name="Google Shape;39045;p25"/>
            <p:cNvSpPr/>
            <p:nvPr/>
          </p:nvSpPr>
          <p:spPr>
            <a:xfrm>
              <a:off x="6881800" y="1355950"/>
              <a:ext cx="52700" cy="52700"/>
            </a:xfrm>
            <a:custGeom>
              <a:avLst/>
              <a:gdLst/>
              <a:ahLst/>
              <a:cxnLst/>
              <a:rect l="l" t="t" r="r" b="b"/>
              <a:pathLst>
                <a:path w="2108" h="2108"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6" name="Google Shape;39046;p25"/>
            <p:cNvSpPr/>
            <p:nvPr/>
          </p:nvSpPr>
          <p:spPr>
            <a:xfrm>
              <a:off x="69836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7" name="Google Shape;39047;p25"/>
            <p:cNvSpPr/>
            <p:nvPr/>
          </p:nvSpPr>
          <p:spPr>
            <a:xfrm>
              <a:off x="70851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8" name="Google Shape;39048;p25"/>
            <p:cNvSpPr/>
            <p:nvPr/>
          </p:nvSpPr>
          <p:spPr>
            <a:xfrm>
              <a:off x="7186600" y="1355950"/>
              <a:ext cx="52400" cy="52700"/>
            </a:xfrm>
            <a:custGeom>
              <a:avLst/>
              <a:gdLst/>
              <a:ahLst/>
              <a:cxnLst/>
              <a:rect l="l" t="t" r="r" b="b"/>
              <a:pathLst>
                <a:path w="2096" h="2108"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9" name="Google Shape;39049;p25"/>
            <p:cNvSpPr/>
            <p:nvPr/>
          </p:nvSpPr>
          <p:spPr>
            <a:xfrm>
              <a:off x="7288400" y="1355950"/>
              <a:ext cx="52400" cy="52700"/>
            </a:xfrm>
            <a:custGeom>
              <a:avLst/>
              <a:gdLst/>
              <a:ahLst/>
              <a:cxnLst/>
              <a:rect l="l" t="t" r="r" b="b"/>
              <a:pathLst>
                <a:path w="2096" h="2108"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0" name="Google Shape;39050;p25"/>
            <p:cNvSpPr/>
            <p:nvPr/>
          </p:nvSpPr>
          <p:spPr>
            <a:xfrm>
              <a:off x="27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7" y="1632"/>
                    <a:pt x="2107" y="1060"/>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1" name="Google Shape;39051;p25"/>
            <p:cNvSpPr/>
            <p:nvPr/>
          </p:nvSpPr>
          <p:spPr>
            <a:xfrm>
              <a:off x="3807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2" name="Google Shape;39052;p25"/>
            <p:cNvSpPr/>
            <p:nvPr/>
          </p:nvSpPr>
          <p:spPr>
            <a:xfrm>
              <a:off x="4825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3" name="Google Shape;39053;p25"/>
            <p:cNvSpPr/>
            <p:nvPr/>
          </p:nvSpPr>
          <p:spPr>
            <a:xfrm>
              <a:off x="58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4" name="Google Shape;39054;p25"/>
            <p:cNvSpPr/>
            <p:nvPr/>
          </p:nvSpPr>
          <p:spPr>
            <a:xfrm>
              <a:off x="68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5" name="Google Shape;39055;p25"/>
            <p:cNvSpPr/>
            <p:nvPr/>
          </p:nvSpPr>
          <p:spPr>
            <a:xfrm>
              <a:off x="7873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6" name="Google Shape;39056;p25"/>
            <p:cNvSpPr/>
            <p:nvPr/>
          </p:nvSpPr>
          <p:spPr>
            <a:xfrm>
              <a:off x="8888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7" name="Google Shape;39057;p25"/>
            <p:cNvSpPr/>
            <p:nvPr/>
          </p:nvSpPr>
          <p:spPr>
            <a:xfrm>
              <a:off x="99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8" name="Google Shape;39058;p25"/>
            <p:cNvSpPr/>
            <p:nvPr/>
          </p:nvSpPr>
          <p:spPr>
            <a:xfrm>
              <a:off x="10918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9" name="Google Shape;39059;p25"/>
            <p:cNvSpPr/>
            <p:nvPr/>
          </p:nvSpPr>
          <p:spPr>
            <a:xfrm>
              <a:off x="11936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0" name="Google Shape;39060;p25"/>
            <p:cNvSpPr/>
            <p:nvPr/>
          </p:nvSpPr>
          <p:spPr>
            <a:xfrm>
              <a:off x="12951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1" name="Google Shape;39061;p25"/>
            <p:cNvSpPr/>
            <p:nvPr/>
          </p:nvSpPr>
          <p:spPr>
            <a:xfrm>
              <a:off x="13966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2" name="Google Shape;39062;p25"/>
            <p:cNvSpPr/>
            <p:nvPr/>
          </p:nvSpPr>
          <p:spPr>
            <a:xfrm>
              <a:off x="1498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3" name="Google Shape;39063;p25"/>
            <p:cNvSpPr/>
            <p:nvPr/>
          </p:nvSpPr>
          <p:spPr>
            <a:xfrm>
              <a:off x="15999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4" name="Google Shape;39064;p25"/>
            <p:cNvSpPr/>
            <p:nvPr/>
          </p:nvSpPr>
          <p:spPr>
            <a:xfrm>
              <a:off x="17014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5" name="Google Shape;39065;p25"/>
            <p:cNvSpPr/>
            <p:nvPr/>
          </p:nvSpPr>
          <p:spPr>
            <a:xfrm>
              <a:off x="18029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6" name="Google Shape;39066;p25"/>
            <p:cNvSpPr/>
            <p:nvPr/>
          </p:nvSpPr>
          <p:spPr>
            <a:xfrm>
              <a:off x="1904400" y="1511025"/>
              <a:ext cx="52700" cy="52725"/>
            </a:xfrm>
            <a:custGeom>
              <a:avLst/>
              <a:gdLst/>
              <a:ahLst/>
              <a:cxnLst/>
              <a:rect l="l" t="t" r="r" b="b"/>
              <a:pathLst>
                <a:path w="2108" h="2109" extrusionOk="0">
                  <a:moveTo>
                    <a:pt x="1060" y="1"/>
                  </a:moveTo>
                  <a:cubicBezTo>
                    <a:pt x="476" y="1"/>
                    <a:pt x="0" y="477"/>
                    <a:pt x="0" y="1060"/>
                  </a:cubicBezTo>
                  <a:cubicBezTo>
                    <a:pt x="0" y="1632"/>
                    <a:pt x="476" y="2108"/>
                    <a:pt x="1060" y="2108"/>
                  </a:cubicBezTo>
                  <a:cubicBezTo>
                    <a:pt x="1631" y="2108"/>
                    <a:pt x="2108" y="1632"/>
                    <a:pt x="2108" y="1060"/>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7" name="Google Shape;39067;p25"/>
            <p:cNvSpPr/>
            <p:nvPr/>
          </p:nvSpPr>
          <p:spPr>
            <a:xfrm>
              <a:off x="20062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8" name="Google Shape;39068;p25"/>
            <p:cNvSpPr/>
            <p:nvPr/>
          </p:nvSpPr>
          <p:spPr>
            <a:xfrm>
              <a:off x="210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9" name="Google Shape;39069;p25"/>
            <p:cNvSpPr/>
            <p:nvPr/>
          </p:nvSpPr>
          <p:spPr>
            <a:xfrm>
              <a:off x="22092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0" name="Google Shape;39070;p25"/>
            <p:cNvSpPr/>
            <p:nvPr/>
          </p:nvSpPr>
          <p:spPr>
            <a:xfrm>
              <a:off x="2311000" y="1511025"/>
              <a:ext cx="52400" cy="52725"/>
            </a:xfrm>
            <a:custGeom>
              <a:avLst/>
              <a:gdLst/>
              <a:ahLst/>
              <a:cxnLst/>
              <a:rect l="l" t="t" r="r" b="b"/>
              <a:pathLst>
                <a:path w="2096" h="2109" extrusionOk="0">
                  <a:moveTo>
                    <a:pt x="1048" y="1"/>
                  </a:moveTo>
                  <a:cubicBezTo>
                    <a:pt x="464" y="1"/>
                    <a:pt x="0" y="477"/>
                    <a:pt x="0" y="1060"/>
                  </a:cubicBezTo>
                  <a:cubicBezTo>
                    <a:pt x="0" y="1632"/>
                    <a:pt x="464"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1" name="Google Shape;39071;p25"/>
            <p:cNvSpPr/>
            <p:nvPr/>
          </p:nvSpPr>
          <p:spPr>
            <a:xfrm>
              <a:off x="241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2" name="Google Shape;39072;p25"/>
            <p:cNvSpPr/>
            <p:nvPr/>
          </p:nvSpPr>
          <p:spPr>
            <a:xfrm>
              <a:off x="25140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3" name="Google Shape;39073;p25"/>
            <p:cNvSpPr/>
            <p:nvPr/>
          </p:nvSpPr>
          <p:spPr>
            <a:xfrm>
              <a:off x="2615500" y="1511025"/>
              <a:ext cx="52700" cy="52725"/>
            </a:xfrm>
            <a:custGeom>
              <a:avLst/>
              <a:gdLst/>
              <a:ahLst/>
              <a:cxnLst/>
              <a:rect l="l" t="t" r="r" b="b"/>
              <a:pathLst>
                <a:path w="2108" h="2109" extrusionOk="0">
                  <a:moveTo>
                    <a:pt x="1048" y="1"/>
                  </a:moveTo>
                  <a:cubicBezTo>
                    <a:pt x="476" y="1"/>
                    <a:pt x="0" y="477"/>
                    <a:pt x="0" y="1060"/>
                  </a:cubicBezTo>
                  <a:cubicBezTo>
                    <a:pt x="0" y="1632"/>
                    <a:pt x="476"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4" name="Google Shape;39074;p25"/>
            <p:cNvSpPr/>
            <p:nvPr/>
          </p:nvSpPr>
          <p:spPr>
            <a:xfrm>
              <a:off x="271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5" name="Google Shape;39075;p25"/>
            <p:cNvSpPr/>
            <p:nvPr/>
          </p:nvSpPr>
          <p:spPr>
            <a:xfrm>
              <a:off x="281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6" name="Google Shape;39076;p25"/>
            <p:cNvSpPr/>
            <p:nvPr/>
          </p:nvSpPr>
          <p:spPr>
            <a:xfrm>
              <a:off x="2920300" y="1511025"/>
              <a:ext cx="52400" cy="52725"/>
            </a:xfrm>
            <a:custGeom>
              <a:avLst/>
              <a:gdLst/>
              <a:ahLst/>
              <a:cxnLst/>
              <a:rect l="l" t="t" r="r" b="b"/>
              <a:pathLst>
                <a:path w="2096" h="2109" extrusionOk="0">
                  <a:moveTo>
                    <a:pt x="1048" y="1"/>
                  </a:moveTo>
                  <a:cubicBezTo>
                    <a:pt x="476" y="1"/>
                    <a:pt x="0" y="477"/>
                    <a:pt x="0" y="1060"/>
                  </a:cubicBezTo>
                  <a:cubicBezTo>
                    <a:pt x="0" y="1632"/>
                    <a:pt x="476"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7" name="Google Shape;39077;p25"/>
            <p:cNvSpPr/>
            <p:nvPr/>
          </p:nvSpPr>
          <p:spPr>
            <a:xfrm>
              <a:off x="302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8" name="Google Shape;39078;p25"/>
            <p:cNvSpPr/>
            <p:nvPr/>
          </p:nvSpPr>
          <p:spPr>
            <a:xfrm>
              <a:off x="312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9" name="Google Shape;39079;p25"/>
            <p:cNvSpPr/>
            <p:nvPr/>
          </p:nvSpPr>
          <p:spPr>
            <a:xfrm>
              <a:off x="322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0" name="Google Shape;39080;p25"/>
            <p:cNvSpPr/>
            <p:nvPr/>
          </p:nvSpPr>
          <p:spPr>
            <a:xfrm>
              <a:off x="33266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1" name="Google Shape;39081;p25"/>
            <p:cNvSpPr/>
            <p:nvPr/>
          </p:nvSpPr>
          <p:spPr>
            <a:xfrm>
              <a:off x="342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2" name="Google Shape;39082;p25"/>
            <p:cNvSpPr/>
            <p:nvPr/>
          </p:nvSpPr>
          <p:spPr>
            <a:xfrm>
              <a:off x="352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3" name="Google Shape;39083;p25"/>
            <p:cNvSpPr/>
            <p:nvPr/>
          </p:nvSpPr>
          <p:spPr>
            <a:xfrm>
              <a:off x="363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4" name="Google Shape;39084;p25"/>
            <p:cNvSpPr/>
            <p:nvPr/>
          </p:nvSpPr>
          <p:spPr>
            <a:xfrm>
              <a:off x="373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5" name="Google Shape;39085;p25"/>
            <p:cNvSpPr/>
            <p:nvPr/>
          </p:nvSpPr>
          <p:spPr>
            <a:xfrm>
              <a:off x="3834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19" y="2108"/>
                    <a:pt x="2096" y="1632"/>
                    <a:pt x="2096" y="1060"/>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6" name="Google Shape;39086;p25"/>
            <p:cNvSpPr/>
            <p:nvPr/>
          </p:nvSpPr>
          <p:spPr>
            <a:xfrm>
              <a:off x="393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7" name="Google Shape;39087;p25"/>
            <p:cNvSpPr/>
            <p:nvPr/>
          </p:nvSpPr>
          <p:spPr>
            <a:xfrm>
              <a:off x="403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8" name="Google Shape;39088;p25"/>
            <p:cNvSpPr/>
            <p:nvPr/>
          </p:nvSpPr>
          <p:spPr>
            <a:xfrm>
              <a:off x="413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1" y="2108"/>
                    <a:pt x="2108" y="1632"/>
                    <a:pt x="2108" y="1060"/>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9" name="Google Shape;39089;p25"/>
            <p:cNvSpPr/>
            <p:nvPr/>
          </p:nvSpPr>
          <p:spPr>
            <a:xfrm>
              <a:off x="42407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0" name="Google Shape;39090;p25"/>
            <p:cNvSpPr/>
            <p:nvPr/>
          </p:nvSpPr>
          <p:spPr>
            <a:xfrm>
              <a:off x="434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1" name="Google Shape;39091;p25"/>
            <p:cNvSpPr/>
            <p:nvPr/>
          </p:nvSpPr>
          <p:spPr>
            <a:xfrm>
              <a:off x="444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2" name="Google Shape;39092;p25"/>
            <p:cNvSpPr/>
            <p:nvPr/>
          </p:nvSpPr>
          <p:spPr>
            <a:xfrm>
              <a:off x="45455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3" name="Google Shape;39093;p25"/>
            <p:cNvSpPr/>
            <p:nvPr/>
          </p:nvSpPr>
          <p:spPr>
            <a:xfrm>
              <a:off x="464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4" name="Google Shape;39094;p25"/>
            <p:cNvSpPr/>
            <p:nvPr/>
          </p:nvSpPr>
          <p:spPr>
            <a:xfrm>
              <a:off x="474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1" y="2108"/>
                    <a:pt x="2096" y="1632"/>
                    <a:pt x="2096" y="1060"/>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5" name="Google Shape;39095;p25"/>
            <p:cNvSpPr/>
            <p:nvPr/>
          </p:nvSpPr>
          <p:spPr>
            <a:xfrm>
              <a:off x="485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6" name="Google Shape;39096;p25"/>
            <p:cNvSpPr/>
            <p:nvPr/>
          </p:nvSpPr>
          <p:spPr>
            <a:xfrm>
              <a:off x="49518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7" name="Google Shape;39097;p25"/>
            <p:cNvSpPr/>
            <p:nvPr/>
          </p:nvSpPr>
          <p:spPr>
            <a:xfrm>
              <a:off x="505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8" name="Google Shape;39098;p25"/>
            <p:cNvSpPr/>
            <p:nvPr/>
          </p:nvSpPr>
          <p:spPr>
            <a:xfrm>
              <a:off x="515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9" name="Google Shape;39099;p25"/>
            <p:cNvSpPr/>
            <p:nvPr/>
          </p:nvSpPr>
          <p:spPr>
            <a:xfrm>
              <a:off x="52566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0" name="Google Shape;39100;p25"/>
            <p:cNvSpPr/>
            <p:nvPr/>
          </p:nvSpPr>
          <p:spPr>
            <a:xfrm>
              <a:off x="535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1" name="Google Shape;39101;p25"/>
            <p:cNvSpPr/>
            <p:nvPr/>
          </p:nvSpPr>
          <p:spPr>
            <a:xfrm>
              <a:off x="54599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2" name="Google Shape;39102;p25"/>
            <p:cNvSpPr/>
            <p:nvPr/>
          </p:nvSpPr>
          <p:spPr>
            <a:xfrm>
              <a:off x="5561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3" name="Google Shape;39103;p25"/>
            <p:cNvSpPr/>
            <p:nvPr/>
          </p:nvSpPr>
          <p:spPr>
            <a:xfrm>
              <a:off x="56629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4" name="Google Shape;39104;p25"/>
            <p:cNvSpPr/>
            <p:nvPr/>
          </p:nvSpPr>
          <p:spPr>
            <a:xfrm>
              <a:off x="5764400" y="1511025"/>
              <a:ext cx="52700" cy="52725"/>
            </a:xfrm>
            <a:custGeom>
              <a:avLst/>
              <a:gdLst/>
              <a:ahLst/>
              <a:cxnLst/>
              <a:rect l="l" t="t" r="r" b="b"/>
              <a:pathLst>
                <a:path w="2108" h="2109" extrusionOk="0">
                  <a:moveTo>
                    <a:pt x="1060" y="1"/>
                  </a:moveTo>
                  <a:cubicBezTo>
                    <a:pt x="477" y="1"/>
                    <a:pt x="0" y="477"/>
                    <a:pt x="0" y="1060"/>
                  </a:cubicBezTo>
                  <a:cubicBezTo>
                    <a:pt x="0"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5" name="Google Shape;39105;p25"/>
            <p:cNvSpPr/>
            <p:nvPr/>
          </p:nvSpPr>
          <p:spPr>
            <a:xfrm>
              <a:off x="58662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6" name="Google Shape;39106;p25"/>
            <p:cNvSpPr/>
            <p:nvPr/>
          </p:nvSpPr>
          <p:spPr>
            <a:xfrm>
              <a:off x="59677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7" name="Google Shape;39107;p25"/>
            <p:cNvSpPr/>
            <p:nvPr/>
          </p:nvSpPr>
          <p:spPr>
            <a:xfrm>
              <a:off x="60692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8" name="Google Shape;39108;p25"/>
            <p:cNvSpPr/>
            <p:nvPr/>
          </p:nvSpPr>
          <p:spPr>
            <a:xfrm>
              <a:off x="61710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9" name="Google Shape;39109;p25"/>
            <p:cNvSpPr/>
            <p:nvPr/>
          </p:nvSpPr>
          <p:spPr>
            <a:xfrm>
              <a:off x="62725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0" name="Google Shape;39110;p25"/>
            <p:cNvSpPr/>
            <p:nvPr/>
          </p:nvSpPr>
          <p:spPr>
            <a:xfrm>
              <a:off x="63740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1" name="Google Shape;39111;p25"/>
            <p:cNvSpPr/>
            <p:nvPr/>
          </p:nvSpPr>
          <p:spPr>
            <a:xfrm>
              <a:off x="6475500" y="1511025"/>
              <a:ext cx="52700" cy="52725"/>
            </a:xfrm>
            <a:custGeom>
              <a:avLst/>
              <a:gdLst/>
              <a:ahLst/>
              <a:cxnLst/>
              <a:rect l="l" t="t" r="r" b="b"/>
              <a:pathLst>
                <a:path w="2108" h="2109" extrusionOk="0">
                  <a:moveTo>
                    <a:pt x="1048" y="1"/>
                  </a:moveTo>
                  <a:cubicBezTo>
                    <a:pt x="477" y="1"/>
                    <a:pt x="0" y="477"/>
                    <a:pt x="0" y="1060"/>
                  </a:cubicBezTo>
                  <a:cubicBezTo>
                    <a:pt x="0" y="1632"/>
                    <a:pt x="477" y="2108"/>
                    <a:pt x="1048" y="2108"/>
                  </a:cubicBezTo>
                  <a:cubicBezTo>
                    <a:pt x="1632" y="2108"/>
                    <a:pt x="2108" y="1632"/>
                    <a:pt x="2108" y="1060"/>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2" name="Google Shape;39112;p25"/>
            <p:cNvSpPr/>
            <p:nvPr/>
          </p:nvSpPr>
          <p:spPr>
            <a:xfrm>
              <a:off x="65773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3" name="Google Shape;39113;p25"/>
            <p:cNvSpPr/>
            <p:nvPr/>
          </p:nvSpPr>
          <p:spPr>
            <a:xfrm>
              <a:off x="66788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4" name="Google Shape;39114;p25"/>
            <p:cNvSpPr/>
            <p:nvPr/>
          </p:nvSpPr>
          <p:spPr>
            <a:xfrm>
              <a:off x="6780300" y="1511025"/>
              <a:ext cx="52400" cy="52725"/>
            </a:xfrm>
            <a:custGeom>
              <a:avLst/>
              <a:gdLst/>
              <a:ahLst/>
              <a:cxnLst/>
              <a:rect l="l" t="t" r="r" b="b"/>
              <a:pathLst>
                <a:path w="2096" h="2109" extrusionOk="0">
                  <a:moveTo>
                    <a:pt x="1048" y="1"/>
                  </a:moveTo>
                  <a:cubicBezTo>
                    <a:pt x="477" y="1"/>
                    <a:pt x="0" y="477"/>
                    <a:pt x="0" y="1060"/>
                  </a:cubicBezTo>
                  <a:cubicBezTo>
                    <a:pt x="0"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5" name="Google Shape;39115;p25"/>
            <p:cNvSpPr/>
            <p:nvPr/>
          </p:nvSpPr>
          <p:spPr>
            <a:xfrm>
              <a:off x="6881800" y="1511025"/>
              <a:ext cx="52700" cy="52725"/>
            </a:xfrm>
            <a:custGeom>
              <a:avLst/>
              <a:gdLst/>
              <a:ahLst/>
              <a:cxnLst/>
              <a:rect l="l" t="t" r="r" b="b"/>
              <a:pathLst>
                <a:path w="2108" h="2109" extrusionOk="0">
                  <a:moveTo>
                    <a:pt x="1060" y="1"/>
                  </a:moveTo>
                  <a:cubicBezTo>
                    <a:pt x="477" y="1"/>
                    <a:pt x="1" y="477"/>
                    <a:pt x="1" y="1060"/>
                  </a:cubicBezTo>
                  <a:cubicBezTo>
                    <a:pt x="1" y="1632"/>
                    <a:pt x="477" y="2108"/>
                    <a:pt x="1060" y="2108"/>
                  </a:cubicBezTo>
                  <a:cubicBezTo>
                    <a:pt x="1632" y="2108"/>
                    <a:pt x="2108" y="1632"/>
                    <a:pt x="2108" y="1060"/>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6" name="Google Shape;39116;p25"/>
            <p:cNvSpPr/>
            <p:nvPr/>
          </p:nvSpPr>
          <p:spPr>
            <a:xfrm>
              <a:off x="69836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7" name="Google Shape;39117;p25"/>
            <p:cNvSpPr/>
            <p:nvPr/>
          </p:nvSpPr>
          <p:spPr>
            <a:xfrm>
              <a:off x="70851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8" name="Google Shape;39118;p25"/>
            <p:cNvSpPr/>
            <p:nvPr/>
          </p:nvSpPr>
          <p:spPr>
            <a:xfrm>
              <a:off x="7186600" y="1511025"/>
              <a:ext cx="52400" cy="52725"/>
            </a:xfrm>
            <a:custGeom>
              <a:avLst/>
              <a:gdLst/>
              <a:ahLst/>
              <a:cxnLst/>
              <a:rect l="l" t="t" r="r" b="b"/>
              <a:pathLst>
                <a:path w="2096" h="2109" extrusionOk="0">
                  <a:moveTo>
                    <a:pt x="1048" y="1"/>
                  </a:moveTo>
                  <a:cubicBezTo>
                    <a:pt x="477" y="1"/>
                    <a:pt x="1" y="477"/>
                    <a:pt x="1" y="1060"/>
                  </a:cubicBezTo>
                  <a:cubicBezTo>
                    <a:pt x="1" y="1632"/>
                    <a:pt x="477" y="2108"/>
                    <a:pt x="1048" y="2108"/>
                  </a:cubicBezTo>
                  <a:cubicBezTo>
                    <a:pt x="1632" y="2108"/>
                    <a:pt x="2096" y="1632"/>
                    <a:pt x="2096" y="1060"/>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9" name="Google Shape;39119;p25"/>
            <p:cNvSpPr/>
            <p:nvPr/>
          </p:nvSpPr>
          <p:spPr>
            <a:xfrm>
              <a:off x="7288400" y="1511025"/>
              <a:ext cx="52400" cy="52725"/>
            </a:xfrm>
            <a:custGeom>
              <a:avLst/>
              <a:gdLst/>
              <a:ahLst/>
              <a:cxnLst/>
              <a:rect l="l" t="t" r="r" b="b"/>
              <a:pathLst>
                <a:path w="2096" h="2109" extrusionOk="0">
                  <a:moveTo>
                    <a:pt x="1048" y="1"/>
                  </a:moveTo>
                  <a:cubicBezTo>
                    <a:pt x="465" y="1"/>
                    <a:pt x="0" y="477"/>
                    <a:pt x="0" y="1060"/>
                  </a:cubicBezTo>
                  <a:cubicBezTo>
                    <a:pt x="0" y="1632"/>
                    <a:pt x="465" y="2108"/>
                    <a:pt x="1048" y="2108"/>
                  </a:cubicBezTo>
                  <a:cubicBezTo>
                    <a:pt x="1620" y="2108"/>
                    <a:pt x="2096" y="1632"/>
                    <a:pt x="2096" y="1060"/>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0" name="Google Shape;39120;p25"/>
            <p:cNvSpPr/>
            <p:nvPr/>
          </p:nvSpPr>
          <p:spPr>
            <a:xfrm>
              <a:off x="27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7" y="1620"/>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1" name="Google Shape;39121;p25"/>
            <p:cNvSpPr/>
            <p:nvPr/>
          </p:nvSpPr>
          <p:spPr>
            <a:xfrm>
              <a:off x="3807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2" name="Google Shape;39122;p25"/>
            <p:cNvSpPr/>
            <p:nvPr/>
          </p:nvSpPr>
          <p:spPr>
            <a:xfrm>
              <a:off x="4825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3" name="Google Shape;39123;p25"/>
            <p:cNvSpPr/>
            <p:nvPr/>
          </p:nvSpPr>
          <p:spPr>
            <a:xfrm>
              <a:off x="58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4" name="Google Shape;39124;p25"/>
            <p:cNvSpPr/>
            <p:nvPr/>
          </p:nvSpPr>
          <p:spPr>
            <a:xfrm>
              <a:off x="68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5" name="Google Shape;39125;p25"/>
            <p:cNvSpPr/>
            <p:nvPr/>
          </p:nvSpPr>
          <p:spPr>
            <a:xfrm>
              <a:off x="7873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6" name="Google Shape;39126;p25"/>
            <p:cNvSpPr/>
            <p:nvPr/>
          </p:nvSpPr>
          <p:spPr>
            <a:xfrm>
              <a:off x="8888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7" name="Google Shape;39127;p25"/>
            <p:cNvSpPr/>
            <p:nvPr/>
          </p:nvSpPr>
          <p:spPr>
            <a:xfrm>
              <a:off x="99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8" name="Google Shape;39128;p25"/>
            <p:cNvSpPr/>
            <p:nvPr/>
          </p:nvSpPr>
          <p:spPr>
            <a:xfrm>
              <a:off x="10918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9" name="Google Shape;39129;p25"/>
            <p:cNvSpPr/>
            <p:nvPr/>
          </p:nvSpPr>
          <p:spPr>
            <a:xfrm>
              <a:off x="11936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0" name="Google Shape;39130;p25"/>
            <p:cNvSpPr/>
            <p:nvPr/>
          </p:nvSpPr>
          <p:spPr>
            <a:xfrm>
              <a:off x="12951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1" name="Google Shape;39131;p25"/>
            <p:cNvSpPr/>
            <p:nvPr/>
          </p:nvSpPr>
          <p:spPr>
            <a:xfrm>
              <a:off x="13966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2" name="Google Shape;39132;p25"/>
            <p:cNvSpPr/>
            <p:nvPr/>
          </p:nvSpPr>
          <p:spPr>
            <a:xfrm>
              <a:off x="1498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3" name="Google Shape;39133;p25"/>
            <p:cNvSpPr/>
            <p:nvPr/>
          </p:nvSpPr>
          <p:spPr>
            <a:xfrm>
              <a:off x="15999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4" name="Google Shape;39134;p25"/>
            <p:cNvSpPr/>
            <p:nvPr/>
          </p:nvSpPr>
          <p:spPr>
            <a:xfrm>
              <a:off x="17014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5" name="Google Shape;39135;p25"/>
            <p:cNvSpPr/>
            <p:nvPr/>
          </p:nvSpPr>
          <p:spPr>
            <a:xfrm>
              <a:off x="18029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6" name="Google Shape;39136;p25"/>
            <p:cNvSpPr/>
            <p:nvPr/>
          </p:nvSpPr>
          <p:spPr>
            <a:xfrm>
              <a:off x="1904400" y="1666400"/>
              <a:ext cx="52700" cy="52425"/>
            </a:xfrm>
            <a:custGeom>
              <a:avLst/>
              <a:gdLst/>
              <a:ahLst/>
              <a:cxnLst/>
              <a:rect l="l" t="t" r="r" b="b"/>
              <a:pathLst>
                <a:path w="2108" h="2097" extrusionOk="0">
                  <a:moveTo>
                    <a:pt x="1060" y="1"/>
                  </a:moveTo>
                  <a:cubicBezTo>
                    <a:pt x="476" y="1"/>
                    <a:pt x="0" y="465"/>
                    <a:pt x="0" y="1048"/>
                  </a:cubicBezTo>
                  <a:cubicBezTo>
                    <a:pt x="0" y="1620"/>
                    <a:pt x="476" y="2096"/>
                    <a:pt x="1060" y="2096"/>
                  </a:cubicBezTo>
                  <a:cubicBezTo>
                    <a:pt x="1631" y="2096"/>
                    <a:pt x="2108" y="1620"/>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7" name="Google Shape;39137;p25"/>
            <p:cNvSpPr/>
            <p:nvPr/>
          </p:nvSpPr>
          <p:spPr>
            <a:xfrm>
              <a:off x="20062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8" name="Google Shape;39138;p25"/>
            <p:cNvSpPr/>
            <p:nvPr/>
          </p:nvSpPr>
          <p:spPr>
            <a:xfrm>
              <a:off x="210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9" name="Google Shape;39139;p25"/>
            <p:cNvSpPr/>
            <p:nvPr/>
          </p:nvSpPr>
          <p:spPr>
            <a:xfrm>
              <a:off x="22092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0" name="Google Shape;39140;p25"/>
            <p:cNvSpPr/>
            <p:nvPr/>
          </p:nvSpPr>
          <p:spPr>
            <a:xfrm>
              <a:off x="2311000" y="1666400"/>
              <a:ext cx="52400" cy="52425"/>
            </a:xfrm>
            <a:custGeom>
              <a:avLst/>
              <a:gdLst/>
              <a:ahLst/>
              <a:cxnLst/>
              <a:rect l="l" t="t" r="r" b="b"/>
              <a:pathLst>
                <a:path w="2096" h="2097" extrusionOk="0">
                  <a:moveTo>
                    <a:pt x="1048" y="1"/>
                  </a:moveTo>
                  <a:cubicBezTo>
                    <a:pt x="464" y="1"/>
                    <a:pt x="0" y="465"/>
                    <a:pt x="0" y="1048"/>
                  </a:cubicBezTo>
                  <a:cubicBezTo>
                    <a:pt x="0" y="1620"/>
                    <a:pt x="464"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1" name="Google Shape;39141;p25"/>
            <p:cNvSpPr/>
            <p:nvPr/>
          </p:nvSpPr>
          <p:spPr>
            <a:xfrm>
              <a:off x="241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2" name="Google Shape;39142;p25"/>
            <p:cNvSpPr/>
            <p:nvPr/>
          </p:nvSpPr>
          <p:spPr>
            <a:xfrm>
              <a:off x="25140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3" name="Google Shape;39143;p25"/>
            <p:cNvSpPr/>
            <p:nvPr/>
          </p:nvSpPr>
          <p:spPr>
            <a:xfrm>
              <a:off x="2615500" y="1666400"/>
              <a:ext cx="52700" cy="52425"/>
            </a:xfrm>
            <a:custGeom>
              <a:avLst/>
              <a:gdLst/>
              <a:ahLst/>
              <a:cxnLst/>
              <a:rect l="l" t="t" r="r" b="b"/>
              <a:pathLst>
                <a:path w="2108" h="2097" extrusionOk="0">
                  <a:moveTo>
                    <a:pt x="1048" y="1"/>
                  </a:moveTo>
                  <a:cubicBezTo>
                    <a:pt x="476" y="1"/>
                    <a:pt x="0" y="465"/>
                    <a:pt x="0" y="1048"/>
                  </a:cubicBezTo>
                  <a:cubicBezTo>
                    <a:pt x="0" y="1620"/>
                    <a:pt x="476"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4" name="Google Shape;39144;p25"/>
            <p:cNvSpPr/>
            <p:nvPr/>
          </p:nvSpPr>
          <p:spPr>
            <a:xfrm>
              <a:off x="271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5" name="Google Shape;39145;p25"/>
            <p:cNvSpPr/>
            <p:nvPr/>
          </p:nvSpPr>
          <p:spPr>
            <a:xfrm>
              <a:off x="281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6" name="Google Shape;39146;p25"/>
            <p:cNvSpPr/>
            <p:nvPr/>
          </p:nvSpPr>
          <p:spPr>
            <a:xfrm>
              <a:off x="2920300" y="1666400"/>
              <a:ext cx="52400" cy="52425"/>
            </a:xfrm>
            <a:custGeom>
              <a:avLst/>
              <a:gdLst/>
              <a:ahLst/>
              <a:cxnLst/>
              <a:rect l="l" t="t" r="r" b="b"/>
              <a:pathLst>
                <a:path w="2096" h="2097" extrusionOk="0">
                  <a:moveTo>
                    <a:pt x="1048" y="1"/>
                  </a:moveTo>
                  <a:cubicBezTo>
                    <a:pt x="476" y="1"/>
                    <a:pt x="0" y="465"/>
                    <a:pt x="0" y="1048"/>
                  </a:cubicBezTo>
                  <a:cubicBezTo>
                    <a:pt x="0" y="1620"/>
                    <a:pt x="476"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7" name="Google Shape;39147;p25"/>
            <p:cNvSpPr/>
            <p:nvPr/>
          </p:nvSpPr>
          <p:spPr>
            <a:xfrm>
              <a:off x="302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8" name="Google Shape;39148;p25"/>
            <p:cNvSpPr/>
            <p:nvPr/>
          </p:nvSpPr>
          <p:spPr>
            <a:xfrm>
              <a:off x="312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9" name="Google Shape;39149;p25"/>
            <p:cNvSpPr/>
            <p:nvPr/>
          </p:nvSpPr>
          <p:spPr>
            <a:xfrm>
              <a:off x="322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0" name="Google Shape;39150;p25"/>
            <p:cNvSpPr/>
            <p:nvPr/>
          </p:nvSpPr>
          <p:spPr>
            <a:xfrm>
              <a:off x="33266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1" name="Google Shape;39151;p25"/>
            <p:cNvSpPr/>
            <p:nvPr/>
          </p:nvSpPr>
          <p:spPr>
            <a:xfrm>
              <a:off x="342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2" name="Google Shape;39152;p25"/>
            <p:cNvSpPr/>
            <p:nvPr/>
          </p:nvSpPr>
          <p:spPr>
            <a:xfrm>
              <a:off x="352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3" name="Google Shape;39153;p25"/>
            <p:cNvSpPr/>
            <p:nvPr/>
          </p:nvSpPr>
          <p:spPr>
            <a:xfrm>
              <a:off x="363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4" name="Google Shape;39154;p25"/>
            <p:cNvSpPr/>
            <p:nvPr/>
          </p:nvSpPr>
          <p:spPr>
            <a:xfrm>
              <a:off x="373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5" name="Google Shape;39155;p25"/>
            <p:cNvSpPr/>
            <p:nvPr/>
          </p:nvSpPr>
          <p:spPr>
            <a:xfrm>
              <a:off x="3834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19" y="2096"/>
                    <a:pt x="2096" y="1620"/>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6" name="Google Shape;39156;p25"/>
            <p:cNvSpPr/>
            <p:nvPr/>
          </p:nvSpPr>
          <p:spPr>
            <a:xfrm>
              <a:off x="393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7" name="Google Shape;39157;p25"/>
            <p:cNvSpPr/>
            <p:nvPr/>
          </p:nvSpPr>
          <p:spPr>
            <a:xfrm>
              <a:off x="403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8" name="Google Shape;39158;p25"/>
            <p:cNvSpPr/>
            <p:nvPr/>
          </p:nvSpPr>
          <p:spPr>
            <a:xfrm>
              <a:off x="413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1" y="2096"/>
                    <a:pt x="2108" y="1620"/>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9" name="Google Shape;39159;p25"/>
            <p:cNvSpPr/>
            <p:nvPr/>
          </p:nvSpPr>
          <p:spPr>
            <a:xfrm>
              <a:off x="42407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0" name="Google Shape;39160;p25"/>
            <p:cNvSpPr/>
            <p:nvPr/>
          </p:nvSpPr>
          <p:spPr>
            <a:xfrm>
              <a:off x="434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1" name="Google Shape;39161;p25"/>
            <p:cNvSpPr/>
            <p:nvPr/>
          </p:nvSpPr>
          <p:spPr>
            <a:xfrm>
              <a:off x="444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2" name="Google Shape;39162;p25"/>
            <p:cNvSpPr/>
            <p:nvPr/>
          </p:nvSpPr>
          <p:spPr>
            <a:xfrm>
              <a:off x="45455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3" name="Google Shape;39163;p25"/>
            <p:cNvSpPr/>
            <p:nvPr/>
          </p:nvSpPr>
          <p:spPr>
            <a:xfrm>
              <a:off x="464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4" name="Google Shape;39164;p25"/>
            <p:cNvSpPr/>
            <p:nvPr/>
          </p:nvSpPr>
          <p:spPr>
            <a:xfrm>
              <a:off x="474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1" y="2096"/>
                    <a:pt x="2096" y="1620"/>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5" name="Google Shape;39165;p25"/>
            <p:cNvSpPr/>
            <p:nvPr/>
          </p:nvSpPr>
          <p:spPr>
            <a:xfrm>
              <a:off x="485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6" name="Google Shape;39166;p25"/>
            <p:cNvSpPr/>
            <p:nvPr/>
          </p:nvSpPr>
          <p:spPr>
            <a:xfrm>
              <a:off x="49518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7" name="Google Shape;39167;p25"/>
            <p:cNvSpPr/>
            <p:nvPr/>
          </p:nvSpPr>
          <p:spPr>
            <a:xfrm>
              <a:off x="505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8" name="Google Shape;39168;p25"/>
            <p:cNvSpPr/>
            <p:nvPr/>
          </p:nvSpPr>
          <p:spPr>
            <a:xfrm>
              <a:off x="515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9" name="Google Shape;39169;p25"/>
            <p:cNvSpPr/>
            <p:nvPr/>
          </p:nvSpPr>
          <p:spPr>
            <a:xfrm>
              <a:off x="52566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0" name="Google Shape;39170;p25"/>
            <p:cNvSpPr/>
            <p:nvPr/>
          </p:nvSpPr>
          <p:spPr>
            <a:xfrm>
              <a:off x="535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1" name="Google Shape;39171;p25"/>
            <p:cNvSpPr/>
            <p:nvPr/>
          </p:nvSpPr>
          <p:spPr>
            <a:xfrm>
              <a:off x="54599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2" name="Google Shape;39172;p25"/>
            <p:cNvSpPr/>
            <p:nvPr/>
          </p:nvSpPr>
          <p:spPr>
            <a:xfrm>
              <a:off x="5561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3" name="Google Shape;39173;p25"/>
            <p:cNvSpPr/>
            <p:nvPr/>
          </p:nvSpPr>
          <p:spPr>
            <a:xfrm>
              <a:off x="56629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4" name="Google Shape;39174;p25"/>
            <p:cNvSpPr/>
            <p:nvPr/>
          </p:nvSpPr>
          <p:spPr>
            <a:xfrm>
              <a:off x="5764400" y="1666400"/>
              <a:ext cx="52700" cy="52425"/>
            </a:xfrm>
            <a:custGeom>
              <a:avLst/>
              <a:gdLst/>
              <a:ahLst/>
              <a:cxnLst/>
              <a:rect l="l" t="t" r="r" b="b"/>
              <a:pathLst>
                <a:path w="2108" h="2097" extrusionOk="0">
                  <a:moveTo>
                    <a:pt x="1060" y="1"/>
                  </a:moveTo>
                  <a:cubicBezTo>
                    <a:pt x="477" y="1"/>
                    <a:pt x="0" y="465"/>
                    <a:pt x="0" y="1048"/>
                  </a:cubicBezTo>
                  <a:cubicBezTo>
                    <a:pt x="0"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5" name="Google Shape;39175;p25"/>
            <p:cNvSpPr/>
            <p:nvPr/>
          </p:nvSpPr>
          <p:spPr>
            <a:xfrm>
              <a:off x="58662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6" name="Google Shape;39176;p25"/>
            <p:cNvSpPr/>
            <p:nvPr/>
          </p:nvSpPr>
          <p:spPr>
            <a:xfrm>
              <a:off x="59677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7" name="Google Shape;39177;p25"/>
            <p:cNvSpPr/>
            <p:nvPr/>
          </p:nvSpPr>
          <p:spPr>
            <a:xfrm>
              <a:off x="60692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8" name="Google Shape;39178;p25"/>
            <p:cNvSpPr/>
            <p:nvPr/>
          </p:nvSpPr>
          <p:spPr>
            <a:xfrm>
              <a:off x="61710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9" name="Google Shape;39179;p25"/>
            <p:cNvSpPr/>
            <p:nvPr/>
          </p:nvSpPr>
          <p:spPr>
            <a:xfrm>
              <a:off x="62725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0" name="Google Shape;39180;p25"/>
            <p:cNvSpPr/>
            <p:nvPr/>
          </p:nvSpPr>
          <p:spPr>
            <a:xfrm>
              <a:off x="63740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1" name="Google Shape;39181;p25"/>
            <p:cNvSpPr/>
            <p:nvPr/>
          </p:nvSpPr>
          <p:spPr>
            <a:xfrm>
              <a:off x="6475500" y="1666400"/>
              <a:ext cx="52700" cy="52425"/>
            </a:xfrm>
            <a:custGeom>
              <a:avLst/>
              <a:gdLst/>
              <a:ahLst/>
              <a:cxnLst/>
              <a:rect l="l" t="t" r="r" b="b"/>
              <a:pathLst>
                <a:path w="2108" h="2097" extrusionOk="0">
                  <a:moveTo>
                    <a:pt x="1048" y="1"/>
                  </a:moveTo>
                  <a:cubicBezTo>
                    <a:pt x="477" y="1"/>
                    <a:pt x="0" y="465"/>
                    <a:pt x="0" y="1048"/>
                  </a:cubicBezTo>
                  <a:cubicBezTo>
                    <a:pt x="0" y="1620"/>
                    <a:pt x="477" y="2096"/>
                    <a:pt x="1048" y="2096"/>
                  </a:cubicBezTo>
                  <a:cubicBezTo>
                    <a:pt x="1632" y="2096"/>
                    <a:pt x="2108" y="1620"/>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2" name="Google Shape;39182;p25"/>
            <p:cNvSpPr/>
            <p:nvPr/>
          </p:nvSpPr>
          <p:spPr>
            <a:xfrm>
              <a:off x="65773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3" name="Google Shape;39183;p25"/>
            <p:cNvSpPr/>
            <p:nvPr/>
          </p:nvSpPr>
          <p:spPr>
            <a:xfrm>
              <a:off x="66788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4" name="Google Shape;39184;p25"/>
            <p:cNvSpPr/>
            <p:nvPr/>
          </p:nvSpPr>
          <p:spPr>
            <a:xfrm>
              <a:off x="6780300" y="1666400"/>
              <a:ext cx="52400" cy="52425"/>
            </a:xfrm>
            <a:custGeom>
              <a:avLst/>
              <a:gdLst/>
              <a:ahLst/>
              <a:cxnLst/>
              <a:rect l="l" t="t" r="r" b="b"/>
              <a:pathLst>
                <a:path w="2096" h="2097" extrusionOk="0">
                  <a:moveTo>
                    <a:pt x="1048" y="1"/>
                  </a:moveTo>
                  <a:cubicBezTo>
                    <a:pt x="477" y="1"/>
                    <a:pt x="0" y="465"/>
                    <a:pt x="0" y="1048"/>
                  </a:cubicBezTo>
                  <a:cubicBezTo>
                    <a:pt x="0"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5" name="Google Shape;39185;p25"/>
            <p:cNvSpPr/>
            <p:nvPr/>
          </p:nvSpPr>
          <p:spPr>
            <a:xfrm>
              <a:off x="6881800" y="1666400"/>
              <a:ext cx="52700" cy="52425"/>
            </a:xfrm>
            <a:custGeom>
              <a:avLst/>
              <a:gdLst/>
              <a:ahLst/>
              <a:cxnLst/>
              <a:rect l="l" t="t" r="r" b="b"/>
              <a:pathLst>
                <a:path w="2108" h="2097" extrusionOk="0">
                  <a:moveTo>
                    <a:pt x="1060" y="1"/>
                  </a:moveTo>
                  <a:cubicBezTo>
                    <a:pt x="477" y="1"/>
                    <a:pt x="1" y="465"/>
                    <a:pt x="1" y="1048"/>
                  </a:cubicBezTo>
                  <a:cubicBezTo>
                    <a:pt x="1" y="1620"/>
                    <a:pt x="477" y="2096"/>
                    <a:pt x="1060" y="2096"/>
                  </a:cubicBezTo>
                  <a:cubicBezTo>
                    <a:pt x="1632" y="2096"/>
                    <a:pt x="2108" y="1620"/>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6" name="Google Shape;39186;p25"/>
            <p:cNvSpPr/>
            <p:nvPr/>
          </p:nvSpPr>
          <p:spPr>
            <a:xfrm>
              <a:off x="69836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7" name="Google Shape;39187;p25"/>
            <p:cNvSpPr/>
            <p:nvPr/>
          </p:nvSpPr>
          <p:spPr>
            <a:xfrm>
              <a:off x="70851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8" name="Google Shape;39188;p25"/>
            <p:cNvSpPr/>
            <p:nvPr/>
          </p:nvSpPr>
          <p:spPr>
            <a:xfrm>
              <a:off x="7186600" y="1666400"/>
              <a:ext cx="52400" cy="52425"/>
            </a:xfrm>
            <a:custGeom>
              <a:avLst/>
              <a:gdLst/>
              <a:ahLst/>
              <a:cxnLst/>
              <a:rect l="l" t="t" r="r" b="b"/>
              <a:pathLst>
                <a:path w="2096" h="2097" extrusionOk="0">
                  <a:moveTo>
                    <a:pt x="1048" y="1"/>
                  </a:moveTo>
                  <a:cubicBezTo>
                    <a:pt x="477" y="1"/>
                    <a:pt x="1" y="465"/>
                    <a:pt x="1" y="1048"/>
                  </a:cubicBezTo>
                  <a:cubicBezTo>
                    <a:pt x="1" y="1620"/>
                    <a:pt x="477" y="2096"/>
                    <a:pt x="1048" y="2096"/>
                  </a:cubicBezTo>
                  <a:cubicBezTo>
                    <a:pt x="1632" y="2096"/>
                    <a:pt x="2096" y="1620"/>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9" name="Google Shape;39189;p25"/>
            <p:cNvSpPr/>
            <p:nvPr/>
          </p:nvSpPr>
          <p:spPr>
            <a:xfrm>
              <a:off x="7288400" y="1666400"/>
              <a:ext cx="52400" cy="52425"/>
            </a:xfrm>
            <a:custGeom>
              <a:avLst/>
              <a:gdLst/>
              <a:ahLst/>
              <a:cxnLst/>
              <a:rect l="l" t="t" r="r" b="b"/>
              <a:pathLst>
                <a:path w="2096" h="2097" extrusionOk="0">
                  <a:moveTo>
                    <a:pt x="1048" y="1"/>
                  </a:moveTo>
                  <a:cubicBezTo>
                    <a:pt x="465" y="1"/>
                    <a:pt x="0" y="465"/>
                    <a:pt x="0" y="1048"/>
                  </a:cubicBezTo>
                  <a:cubicBezTo>
                    <a:pt x="0" y="1620"/>
                    <a:pt x="465" y="2096"/>
                    <a:pt x="1048" y="2096"/>
                  </a:cubicBezTo>
                  <a:cubicBezTo>
                    <a:pt x="1620" y="2096"/>
                    <a:pt x="2096" y="1620"/>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0" name="Google Shape;39190;p25"/>
            <p:cNvSpPr/>
            <p:nvPr/>
          </p:nvSpPr>
          <p:spPr>
            <a:xfrm>
              <a:off x="27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7" y="1632"/>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1" name="Google Shape;39191;p25"/>
            <p:cNvSpPr/>
            <p:nvPr/>
          </p:nvSpPr>
          <p:spPr>
            <a:xfrm>
              <a:off x="3807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2" name="Google Shape;39192;p25"/>
            <p:cNvSpPr/>
            <p:nvPr/>
          </p:nvSpPr>
          <p:spPr>
            <a:xfrm>
              <a:off x="4825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3" name="Google Shape;39193;p25"/>
            <p:cNvSpPr/>
            <p:nvPr/>
          </p:nvSpPr>
          <p:spPr>
            <a:xfrm>
              <a:off x="58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4" name="Google Shape;39194;p25"/>
            <p:cNvSpPr/>
            <p:nvPr/>
          </p:nvSpPr>
          <p:spPr>
            <a:xfrm>
              <a:off x="68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5" name="Google Shape;39195;p25"/>
            <p:cNvSpPr/>
            <p:nvPr/>
          </p:nvSpPr>
          <p:spPr>
            <a:xfrm>
              <a:off x="7873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6" name="Google Shape;39196;p25"/>
            <p:cNvSpPr/>
            <p:nvPr/>
          </p:nvSpPr>
          <p:spPr>
            <a:xfrm>
              <a:off x="8888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7" name="Google Shape;39197;p25"/>
            <p:cNvSpPr/>
            <p:nvPr/>
          </p:nvSpPr>
          <p:spPr>
            <a:xfrm>
              <a:off x="99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8" name="Google Shape;39198;p25"/>
            <p:cNvSpPr/>
            <p:nvPr/>
          </p:nvSpPr>
          <p:spPr>
            <a:xfrm>
              <a:off x="10918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9" name="Google Shape;39199;p25"/>
            <p:cNvSpPr/>
            <p:nvPr/>
          </p:nvSpPr>
          <p:spPr>
            <a:xfrm>
              <a:off x="11936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0" name="Google Shape;39200;p25"/>
            <p:cNvSpPr/>
            <p:nvPr/>
          </p:nvSpPr>
          <p:spPr>
            <a:xfrm>
              <a:off x="12951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1" name="Google Shape;39201;p25"/>
            <p:cNvSpPr/>
            <p:nvPr/>
          </p:nvSpPr>
          <p:spPr>
            <a:xfrm>
              <a:off x="13966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2" name="Google Shape;39202;p25"/>
            <p:cNvSpPr/>
            <p:nvPr/>
          </p:nvSpPr>
          <p:spPr>
            <a:xfrm>
              <a:off x="1498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3" name="Google Shape;39203;p25"/>
            <p:cNvSpPr/>
            <p:nvPr/>
          </p:nvSpPr>
          <p:spPr>
            <a:xfrm>
              <a:off x="15999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4" name="Google Shape;39204;p25"/>
            <p:cNvSpPr/>
            <p:nvPr/>
          </p:nvSpPr>
          <p:spPr>
            <a:xfrm>
              <a:off x="17014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5" name="Google Shape;39205;p25"/>
            <p:cNvSpPr/>
            <p:nvPr/>
          </p:nvSpPr>
          <p:spPr>
            <a:xfrm>
              <a:off x="18029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6" name="Google Shape;39206;p25"/>
            <p:cNvSpPr/>
            <p:nvPr/>
          </p:nvSpPr>
          <p:spPr>
            <a:xfrm>
              <a:off x="1904400" y="1821475"/>
              <a:ext cx="52700" cy="52425"/>
            </a:xfrm>
            <a:custGeom>
              <a:avLst/>
              <a:gdLst/>
              <a:ahLst/>
              <a:cxnLst/>
              <a:rect l="l" t="t" r="r" b="b"/>
              <a:pathLst>
                <a:path w="2108" h="2097" extrusionOk="0">
                  <a:moveTo>
                    <a:pt x="1060" y="1"/>
                  </a:moveTo>
                  <a:cubicBezTo>
                    <a:pt x="476" y="1"/>
                    <a:pt x="0" y="465"/>
                    <a:pt x="0" y="1049"/>
                  </a:cubicBezTo>
                  <a:cubicBezTo>
                    <a:pt x="0" y="1632"/>
                    <a:pt x="476" y="2096"/>
                    <a:pt x="1060" y="2096"/>
                  </a:cubicBezTo>
                  <a:cubicBezTo>
                    <a:pt x="1631" y="2096"/>
                    <a:pt x="2108" y="1632"/>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7" name="Google Shape;39207;p25"/>
            <p:cNvSpPr/>
            <p:nvPr/>
          </p:nvSpPr>
          <p:spPr>
            <a:xfrm>
              <a:off x="20062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8" name="Google Shape;39208;p25"/>
            <p:cNvSpPr/>
            <p:nvPr/>
          </p:nvSpPr>
          <p:spPr>
            <a:xfrm>
              <a:off x="210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9" name="Google Shape;39209;p25"/>
            <p:cNvSpPr/>
            <p:nvPr/>
          </p:nvSpPr>
          <p:spPr>
            <a:xfrm>
              <a:off x="22092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0" name="Google Shape;39210;p25"/>
            <p:cNvSpPr/>
            <p:nvPr/>
          </p:nvSpPr>
          <p:spPr>
            <a:xfrm>
              <a:off x="2311000" y="1821475"/>
              <a:ext cx="52400" cy="52425"/>
            </a:xfrm>
            <a:custGeom>
              <a:avLst/>
              <a:gdLst/>
              <a:ahLst/>
              <a:cxnLst/>
              <a:rect l="l" t="t" r="r" b="b"/>
              <a:pathLst>
                <a:path w="2096" h="2097" extrusionOk="0">
                  <a:moveTo>
                    <a:pt x="1048" y="1"/>
                  </a:moveTo>
                  <a:cubicBezTo>
                    <a:pt x="464" y="1"/>
                    <a:pt x="0" y="465"/>
                    <a:pt x="0" y="1049"/>
                  </a:cubicBezTo>
                  <a:cubicBezTo>
                    <a:pt x="0" y="1632"/>
                    <a:pt x="464"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1" name="Google Shape;39211;p25"/>
            <p:cNvSpPr/>
            <p:nvPr/>
          </p:nvSpPr>
          <p:spPr>
            <a:xfrm>
              <a:off x="241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2" name="Google Shape;39212;p25"/>
            <p:cNvSpPr/>
            <p:nvPr/>
          </p:nvSpPr>
          <p:spPr>
            <a:xfrm>
              <a:off x="25140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3" name="Google Shape;39213;p25"/>
            <p:cNvSpPr/>
            <p:nvPr/>
          </p:nvSpPr>
          <p:spPr>
            <a:xfrm>
              <a:off x="2615500" y="1821475"/>
              <a:ext cx="52700" cy="52425"/>
            </a:xfrm>
            <a:custGeom>
              <a:avLst/>
              <a:gdLst/>
              <a:ahLst/>
              <a:cxnLst/>
              <a:rect l="l" t="t" r="r" b="b"/>
              <a:pathLst>
                <a:path w="2108" h="2097" extrusionOk="0">
                  <a:moveTo>
                    <a:pt x="1048" y="1"/>
                  </a:moveTo>
                  <a:cubicBezTo>
                    <a:pt x="476" y="1"/>
                    <a:pt x="0" y="465"/>
                    <a:pt x="0" y="1049"/>
                  </a:cubicBezTo>
                  <a:cubicBezTo>
                    <a:pt x="0" y="1632"/>
                    <a:pt x="476"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4" name="Google Shape;39214;p25"/>
            <p:cNvSpPr/>
            <p:nvPr/>
          </p:nvSpPr>
          <p:spPr>
            <a:xfrm>
              <a:off x="271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5" name="Google Shape;39215;p25"/>
            <p:cNvSpPr/>
            <p:nvPr/>
          </p:nvSpPr>
          <p:spPr>
            <a:xfrm>
              <a:off x="281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6" name="Google Shape;39216;p25"/>
            <p:cNvSpPr/>
            <p:nvPr/>
          </p:nvSpPr>
          <p:spPr>
            <a:xfrm>
              <a:off x="2920300" y="1821475"/>
              <a:ext cx="52400" cy="52425"/>
            </a:xfrm>
            <a:custGeom>
              <a:avLst/>
              <a:gdLst/>
              <a:ahLst/>
              <a:cxnLst/>
              <a:rect l="l" t="t" r="r" b="b"/>
              <a:pathLst>
                <a:path w="2096" h="2097" extrusionOk="0">
                  <a:moveTo>
                    <a:pt x="1048" y="1"/>
                  </a:moveTo>
                  <a:cubicBezTo>
                    <a:pt x="476" y="1"/>
                    <a:pt x="0" y="465"/>
                    <a:pt x="0" y="1049"/>
                  </a:cubicBezTo>
                  <a:cubicBezTo>
                    <a:pt x="0" y="1632"/>
                    <a:pt x="476"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7" name="Google Shape;39217;p25"/>
            <p:cNvSpPr/>
            <p:nvPr/>
          </p:nvSpPr>
          <p:spPr>
            <a:xfrm>
              <a:off x="302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8" name="Google Shape;39218;p25"/>
            <p:cNvSpPr/>
            <p:nvPr/>
          </p:nvSpPr>
          <p:spPr>
            <a:xfrm>
              <a:off x="312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9" name="Google Shape;39219;p25"/>
            <p:cNvSpPr/>
            <p:nvPr/>
          </p:nvSpPr>
          <p:spPr>
            <a:xfrm>
              <a:off x="322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0" name="Google Shape;39220;p25"/>
            <p:cNvSpPr/>
            <p:nvPr/>
          </p:nvSpPr>
          <p:spPr>
            <a:xfrm>
              <a:off x="33266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1" name="Google Shape;39221;p25"/>
            <p:cNvSpPr/>
            <p:nvPr/>
          </p:nvSpPr>
          <p:spPr>
            <a:xfrm>
              <a:off x="342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2" name="Google Shape;39222;p25"/>
            <p:cNvSpPr/>
            <p:nvPr/>
          </p:nvSpPr>
          <p:spPr>
            <a:xfrm>
              <a:off x="352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3" name="Google Shape;39223;p25"/>
            <p:cNvSpPr/>
            <p:nvPr/>
          </p:nvSpPr>
          <p:spPr>
            <a:xfrm>
              <a:off x="363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4" name="Google Shape;39224;p25"/>
            <p:cNvSpPr/>
            <p:nvPr/>
          </p:nvSpPr>
          <p:spPr>
            <a:xfrm>
              <a:off x="373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5" name="Google Shape;39225;p25"/>
            <p:cNvSpPr/>
            <p:nvPr/>
          </p:nvSpPr>
          <p:spPr>
            <a:xfrm>
              <a:off x="3834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19" y="2096"/>
                    <a:pt x="2096" y="1632"/>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6" name="Google Shape;39226;p25"/>
            <p:cNvSpPr/>
            <p:nvPr/>
          </p:nvSpPr>
          <p:spPr>
            <a:xfrm>
              <a:off x="393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7" name="Google Shape;39227;p25"/>
            <p:cNvSpPr/>
            <p:nvPr/>
          </p:nvSpPr>
          <p:spPr>
            <a:xfrm>
              <a:off x="403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8" name="Google Shape;39228;p25"/>
            <p:cNvSpPr/>
            <p:nvPr/>
          </p:nvSpPr>
          <p:spPr>
            <a:xfrm>
              <a:off x="413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1" y="2096"/>
                    <a:pt x="2108" y="1632"/>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9" name="Google Shape;39229;p25"/>
            <p:cNvSpPr/>
            <p:nvPr/>
          </p:nvSpPr>
          <p:spPr>
            <a:xfrm>
              <a:off x="42407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0" name="Google Shape;39230;p25"/>
            <p:cNvSpPr/>
            <p:nvPr/>
          </p:nvSpPr>
          <p:spPr>
            <a:xfrm>
              <a:off x="434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1" name="Google Shape;39231;p25"/>
            <p:cNvSpPr/>
            <p:nvPr/>
          </p:nvSpPr>
          <p:spPr>
            <a:xfrm>
              <a:off x="444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2" name="Google Shape;39232;p25"/>
            <p:cNvSpPr/>
            <p:nvPr/>
          </p:nvSpPr>
          <p:spPr>
            <a:xfrm>
              <a:off x="45455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3" name="Google Shape;39233;p25"/>
            <p:cNvSpPr/>
            <p:nvPr/>
          </p:nvSpPr>
          <p:spPr>
            <a:xfrm>
              <a:off x="464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4" name="Google Shape;39234;p25"/>
            <p:cNvSpPr/>
            <p:nvPr/>
          </p:nvSpPr>
          <p:spPr>
            <a:xfrm>
              <a:off x="474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1" y="2096"/>
                    <a:pt x="2096" y="1632"/>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5" name="Google Shape;39235;p25"/>
            <p:cNvSpPr/>
            <p:nvPr/>
          </p:nvSpPr>
          <p:spPr>
            <a:xfrm>
              <a:off x="485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6" name="Google Shape;39236;p25"/>
            <p:cNvSpPr/>
            <p:nvPr/>
          </p:nvSpPr>
          <p:spPr>
            <a:xfrm>
              <a:off x="49518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7" name="Google Shape;39237;p25"/>
            <p:cNvSpPr/>
            <p:nvPr/>
          </p:nvSpPr>
          <p:spPr>
            <a:xfrm>
              <a:off x="505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8" name="Google Shape;39238;p25"/>
            <p:cNvSpPr/>
            <p:nvPr/>
          </p:nvSpPr>
          <p:spPr>
            <a:xfrm>
              <a:off x="515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9" name="Google Shape;39239;p25"/>
            <p:cNvSpPr/>
            <p:nvPr/>
          </p:nvSpPr>
          <p:spPr>
            <a:xfrm>
              <a:off x="52566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0" name="Google Shape;39240;p25"/>
            <p:cNvSpPr/>
            <p:nvPr/>
          </p:nvSpPr>
          <p:spPr>
            <a:xfrm>
              <a:off x="535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1" name="Google Shape;39241;p25"/>
            <p:cNvSpPr/>
            <p:nvPr/>
          </p:nvSpPr>
          <p:spPr>
            <a:xfrm>
              <a:off x="54599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2" name="Google Shape;39242;p25"/>
            <p:cNvSpPr/>
            <p:nvPr/>
          </p:nvSpPr>
          <p:spPr>
            <a:xfrm>
              <a:off x="5561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3" name="Google Shape;39243;p25"/>
            <p:cNvSpPr/>
            <p:nvPr/>
          </p:nvSpPr>
          <p:spPr>
            <a:xfrm>
              <a:off x="56629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4" name="Google Shape;39244;p25"/>
            <p:cNvSpPr/>
            <p:nvPr/>
          </p:nvSpPr>
          <p:spPr>
            <a:xfrm>
              <a:off x="5764400" y="1821475"/>
              <a:ext cx="52700" cy="52425"/>
            </a:xfrm>
            <a:custGeom>
              <a:avLst/>
              <a:gdLst/>
              <a:ahLst/>
              <a:cxnLst/>
              <a:rect l="l" t="t" r="r" b="b"/>
              <a:pathLst>
                <a:path w="2108" h="2097" extrusionOk="0">
                  <a:moveTo>
                    <a:pt x="1060" y="1"/>
                  </a:moveTo>
                  <a:cubicBezTo>
                    <a:pt x="477" y="1"/>
                    <a:pt x="0" y="465"/>
                    <a:pt x="0" y="1049"/>
                  </a:cubicBezTo>
                  <a:cubicBezTo>
                    <a:pt x="0"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5" name="Google Shape;39245;p25"/>
            <p:cNvSpPr/>
            <p:nvPr/>
          </p:nvSpPr>
          <p:spPr>
            <a:xfrm>
              <a:off x="58662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6" name="Google Shape;39246;p25"/>
            <p:cNvSpPr/>
            <p:nvPr/>
          </p:nvSpPr>
          <p:spPr>
            <a:xfrm>
              <a:off x="59677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7" name="Google Shape;39247;p25"/>
            <p:cNvSpPr/>
            <p:nvPr/>
          </p:nvSpPr>
          <p:spPr>
            <a:xfrm>
              <a:off x="60692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8" name="Google Shape;39248;p25"/>
            <p:cNvSpPr/>
            <p:nvPr/>
          </p:nvSpPr>
          <p:spPr>
            <a:xfrm>
              <a:off x="61710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9" name="Google Shape;39249;p25"/>
            <p:cNvSpPr/>
            <p:nvPr/>
          </p:nvSpPr>
          <p:spPr>
            <a:xfrm>
              <a:off x="62725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0" name="Google Shape;39250;p25"/>
            <p:cNvSpPr/>
            <p:nvPr/>
          </p:nvSpPr>
          <p:spPr>
            <a:xfrm>
              <a:off x="63740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1" name="Google Shape;39251;p25"/>
            <p:cNvSpPr/>
            <p:nvPr/>
          </p:nvSpPr>
          <p:spPr>
            <a:xfrm>
              <a:off x="6475500" y="1821475"/>
              <a:ext cx="52700" cy="52425"/>
            </a:xfrm>
            <a:custGeom>
              <a:avLst/>
              <a:gdLst/>
              <a:ahLst/>
              <a:cxnLst/>
              <a:rect l="l" t="t" r="r" b="b"/>
              <a:pathLst>
                <a:path w="2108" h="2097" extrusionOk="0">
                  <a:moveTo>
                    <a:pt x="1048" y="1"/>
                  </a:moveTo>
                  <a:cubicBezTo>
                    <a:pt x="477" y="1"/>
                    <a:pt x="0" y="465"/>
                    <a:pt x="0" y="1049"/>
                  </a:cubicBezTo>
                  <a:cubicBezTo>
                    <a:pt x="0" y="1632"/>
                    <a:pt x="477" y="2096"/>
                    <a:pt x="1048" y="2096"/>
                  </a:cubicBezTo>
                  <a:cubicBezTo>
                    <a:pt x="1632" y="2096"/>
                    <a:pt x="2108" y="1632"/>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2" name="Google Shape;39252;p25"/>
            <p:cNvSpPr/>
            <p:nvPr/>
          </p:nvSpPr>
          <p:spPr>
            <a:xfrm>
              <a:off x="65773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3" name="Google Shape;39253;p25"/>
            <p:cNvSpPr/>
            <p:nvPr/>
          </p:nvSpPr>
          <p:spPr>
            <a:xfrm>
              <a:off x="66788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4" name="Google Shape;39254;p25"/>
            <p:cNvSpPr/>
            <p:nvPr/>
          </p:nvSpPr>
          <p:spPr>
            <a:xfrm>
              <a:off x="6780300" y="1821475"/>
              <a:ext cx="52400" cy="52425"/>
            </a:xfrm>
            <a:custGeom>
              <a:avLst/>
              <a:gdLst/>
              <a:ahLst/>
              <a:cxnLst/>
              <a:rect l="l" t="t" r="r" b="b"/>
              <a:pathLst>
                <a:path w="2096" h="2097" extrusionOk="0">
                  <a:moveTo>
                    <a:pt x="1048" y="1"/>
                  </a:moveTo>
                  <a:cubicBezTo>
                    <a:pt x="477" y="1"/>
                    <a:pt x="0" y="465"/>
                    <a:pt x="0" y="1049"/>
                  </a:cubicBezTo>
                  <a:cubicBezTo>
                    <a:pt x="0"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5" name="Google Shape;39255;p25"/>
            <p:cNvSpPr/>
            <p:nvPr/>
          </p:nvSpPr>
          <p:spPr>
            <a:xfrm>
              <a:off x="6881800" y="1821475"/>
              <a:ext cx="52700" cy="52425"/>
            </a:xfrm>
            <a:custGeom>
              <a:avLst/>
              <a:gdLst/>
              <a:ahLst/>
              <a:cxnLst/>
              <a:rect l="l" t="t" r="r" b="b"/>
              <a:pathLst>
                <a:path w="2108" h="2097" extrusionOk="0">
                  <a:moveTo>
                    <a:pt x="1060" y="1"/>
                  </a:moveTo>
                  <a:cubicBezTo>
                    <a:pt x="477" y="1"/>
                    <a:pt x="1" y="465"/>
                    <a:pt x="1" y="1049"/>
                  </a:cubicBezTo>
                  <a:cubicBezTo>
                    <a:pt x="1" y="1632"/>
                    <a:pt x="477" y="2096"/>
                    <a:pt x="1060" y="2096"/>
                  </a:cubicBezTo>
                  <a:cubicBezTo>
                    <a:pt x="1632" y="2096"/>
                    <a:pt x="2108" y="1632"/>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6" name="Google Shape;39256;p25"/>
            <p:cNvSpPr/>
            <p:nvPr/>
          </p:nvSpPr>
          <p:spPr>
            <a:xfrm>
              <a:off x="69836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7" name="Google Shape;39257;p25"/>
            <p:cNvSpPr/>
            <p:nvPr/>
          </p:nvSpPr>
          <p:spPr>
            <a:xfrm>
              <a:off x="70851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8" name="Google Shape;39258;p25"/>
            <p:cNvSpPr/>
            <p:nvPr/>
          </p:nvSpPr>
          <p:spPr>
            <a:xfrm>
              <a:off x="7186600" y="1821475"/>
              <a:ext cx="52400" cy="52425"/>
            </a:xfrm>
            <a:custGeom>
              <a:avLst/>
              <a:gdLst/>
              <a:ahLst/>
              <a:cxnLst/>
              <a:rect l="l" t="t" r="r" b="b"/>
              <a:pathLst>
                <a:path w="2096" h="2097" extrusionOk="0">
                  <a:moveTo>
                    <a:pt x="1048" y="1"/>
                  </a:moveTo>
                  <a:cubicBezTo>
                    <a:pt x="477" y="1"/>
                    <a:pt x="1" y="465"/>
                    <a:pt x="1" y="1049"/>
                  </a:cubicBezTo>
                  <a:cubicBezTo>
                    <a:pt x="1" y="1632"/>
                    <a:pt x="477" y="2096"/>
                    <a:pt x="1048" y="2096"/>
                  </a:cubicBezTo>
                  <a:cubicBezTo>
                    <a:pt x="1632" y="2096"/>
                    <a:pt x="2096" y="1632"/>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9" name="Google Shape;39259;p25"/>
            <p:cNvSpPr/>
            <p:nvPr/>
          </p:nvSpPr>
          <p:spPr>
            <a:xfrm>
              <a:off x="7288400" y="1821475"/>
              <a:ext cx="52400" cy="52425"/>
            </a:xfrm>
            <a:custGeom>
              <a:avLst/>
              <a:gdLst/>
              <a:ahLst/>
              <a:cxnLst/>
              <a:rect l="l" t="t" r="r" b="b"/>
              <a:pathLst>
                <a:path w="2096" h="2097" extrusionOk="0">
                  <a:moveTo>
                    <a:pt x="1048" y="1"/>
                  </a:moveTo>
                  <a:cubicBezTo>
                    <a:pt x="465" y="1"/>
                    <a:pt x="0" y="465"/>
                    <a:pt x="0" y="1049"/>
                  </a:cubicBezTo>
                  <a:cubicBezTo>
                    <a:pt x="0" y="1632"/>
                    <a:pt x="465" y="2096"/>
                    <a:pt x="1048" y="2096"/>
                  </a:cubicBezTo>
                  <a:cubicBezTo>
                    <a:pt x="1620" y="2096"/>
                    <a:pt x="2096" y="1632"/>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0" name="Google Shape;39260;p25"/>
            <p:cNvSpPr/>
            <p:nvPr/>
          </p:nvSpPr>
          <p:spPr>
            <a:xfrm>
              <a:off x="27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7" y="1631"/>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1" name="Google Shape;39261;p25"/>
            <p:cNvSpPr/>
            <p:nvPr/>
          </p:nvSpPr>
          <p:spPr>
            <a:xfrm>
              <a:off x="3807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2" name="Google Shape;39262;p25"/>
            <p:cNvSpPr/>
            <p:nvPr/>
          </p:nvSpPr>
          <p:spPr>
            <a:xfrm>
              <a:off x="4825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3" name="Google Shape;39263;p25"/>
            <p:cNvSpPr/>
            <p:nvPr/>
          </p:nvSpPr>
          <p:spPr>
            <a:xfrm>
              <a:off x="58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4" name="Google Shape;39264;p25"/>
            <p:cNvSpPr/>
            <p:nvPr/>
          </p:nvSpPr>
          <p:spPr>
            <a:xfrm>
              <a:off x="68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5" name="Google Shape;39265;p25"/>
            <p:cNvSpPr/>
            <p:nvPr/>
          </p:nvSpPr>
          <p:spPr>
            <a:xfrm>
              <a:off x="7873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6" name="Google Shape;39266;p25"/>
            <p:cNvSpPr/>
            <p:nvPr/>
          </p:nvSpPr>
          <p:spPr>
            <a:xfrm>
              <a:off x="8888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7" name="Google Shape;39267;p25"/>
            <p:cNvSpPr/>
            <p:nvPr/>
          </p:nvSpPr>
          <p:spPr>
            <a:xfrm>
              <a:off x="99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8" name="Google Shape;39268;p25"/>
            <p:cNvSpPr/>
            <p:nvPr/>
          </p:nvSpPr>
          <p:spPr>
            <a:xfrm>
              <a:off x="10918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9" name="Google Shape;39269;p25"/>
            <p:cNvSpPr/>
            <p:nvPr/>
          </p:nvSpPr>
          <p:spPr>
            <a:xfrm>
              <a:off x="11936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0" name="Google Shape;39270;p25"/>
            <p:cNvSpPr/>
            <p:nvPr/>
          </p:nvSpPr>
          <p:spPr>
            <a:xfrm>
              <a:off x="12951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1" name="Google Shape;39271;p25"/>
            <p:cNvSpPr/>
            <p:nvPr/>
          </p:nvSpPr>
          <p:spPr>
            <a:xfrm>
              <a:off x="13966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2" name="Google Shape;39272;p25"/>
            <p:cNvSpPr/>
            <p:nvPr/>
          </p:nvSpPr>
          <p:spPr>
            <a:xfrm>
              <a:off x="1498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3" name="Google Shape;39273;p25"/>
            <p:cNvSpPr/>
            <p:nvPr/>
          </p:nvSpPr>
          <p:spPr>
            <a:xfrm>
              <a:off x="15999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4" name="Google Shape;39274;p25"/>
            <p:cNvSpPr/>
            <p:nvPr/>
          </p:nvSpPr>
          <p:spPr>
            <a:xfrm>
              <a:off x="17014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5" name="Google Shape;39275;p25"/>
            <p:cNvSpPr/>
            <p:nvPr/>
          </p:nvSpPr>
          <p:spPr>
            <a:xfrm>
              <a:off x="18029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6" name="Google Shape;39276;p25"/>
            <p:cNvSpPr/>
            <p:nvPr/>
          </p:nvSpPr>
          <p:spPr>
            <a:xfrm>
              <a:off x="1904400" y="1976575"/>
              <a:ext cx="52700" cy="52400"/>
            </a:xfrm>
            <a:custGeom>
              <a:avLst/>
              <a:gdLst/>
              <a:ahLst/>
              <a:cxnLst/>
              <a:rect l="l" t="t" r="r" b="b"/>
              <a:pathLst>
                <a:path w="2108" h="2096" extrusionOk="0">
                  <a:moveTo>
                    <a:pt x="1060" y="0"/>
                  </a:moveTo>
                  <a:cubicBezTo>
                    <a:pt x="476" y="0"/>
                    <a:pt x="0" y="464"/>
                    <a:pt x="0" y="1048"/>
                  </a:cubicBezTo>
                  <a:cubicBezTo>
                    <a:pt x="0" y="1631"/>
                    <a:pt x="476" y="2096"/>
                    <a:pt x="1060" y="2096"/>
                  </a:cubicBezTo>
                  <a:cubicBezTo>
                    <a:pt x="1631" y="2096"/>
                    <a:pt x="2108" y="1631"/>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7" name="Google Shape;39277;p25"/>
            <p:cNvSpPr/>
            <p:nvPr/>
          </p:nvSpPr>
          <p:spPr>
            <a:xfrm>
              <a:off x="20062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8" name="Google Shape;39278;p25"/>
            <p:cNvSpPr/>
            <p:nvPr/>
          </p:nvSpPr>
          <p:spPr>
            <a:xfrm>
              <a:off x="210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9" name="Google Shape;39279;p25"/>
            <p:cNvSpPr/>
            <p:nvPr/>
          </p:nvSpPr>
          <p:spPr>
            <a:xfrm>
              <a:off x="22092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0" name="Google Shape;39280;p25"/>
            <p:cNvSpPr/>
            <p:nvPr/>
          </p:nvSpPr>
          <p:spPr>
            <a:xfrm>
              <a:off x="2311000" y="1976575"/>
              <a:ext cx="52400" cy="52400"/>
            </a:xfrm>
            <a:custGeom>
              <a:avLst/>
              <a:gdLst/>
              <a:ahLst/>
              <a:cxnLst/>
              <a:rect l="l" t="t" r="r" b="b"/>
              <a:pathLst>
                <a:path w="2096" h="2096" extrusionOk="0">
                  <a:moveTo>
                    <a:pt x="1048" y="0"/>
                  </a:moveTo>
                  <a:cubicBezTo>
                    <a:pt x="464" y="0"/>
                    <a:pt x="0" y="464"/>
                    <a:pt x="0" y="1048"/>
                  </a:cubicBezTo>
                  <a:cubicBezTo>
                    <a:pt x="0" y="1631"/>
                    <a:pt x="464"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1" name="Google Shape;39281;p25"/>
            <p:cNvSpPr/>
            <p:nvPr/>
          </p:nvSpPr>
          <p:spPr>
            <a:xfrm>
              <a:off x="241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2" name="Google Shape;39282;p25"/>
            <p:cNvSpPr/>
            <p:nvPr/>
          </p:nvSpPr>
          <p:spPr>
            <a:xfrm>
              <a:off x="25140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3" name="Google Shape;39283;p25"/>
            <p:cNvSpPr/>
            <p:nvPr/>
          </p:nvSpPr>
          <p:spPr>
            <a:xfrm>
              <a:off x="2615500" y="1976575"/>
              <a:ext cx="52700" cy="52400"/>
            </a:xfrm>
            <a:custGeom>
              <a:avLst/>
              <a:gdLst/>
              <a:ahLst/>
              <a:cxnLst/>
              <a:rect l="l" t="t" r="r" b="b"/>
              <a:pathLst>
                <a:path w="2108" h="2096" extrusionOk="0">
                  <a:moveTo>
                    <a:pt x="1048" y="0"/>
                  </a:moveTo>
                  <a:cubicBezTo>
                    <a:pt x="476" y="0"/>
                    <a:pt x="0" y="464"/>
                    <a:pt x="0" y="1048"/>
                  </a:cubicBezTo>
                  <a:cubicBezTo>
                    <a:pt x="0" y="1631"/>
                    <a:pt x="476"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4" name="Google Shape;39284;p25"/>
            <p:cNvSpPr/>
            <p:nvPr/>
          </p:nvSpPr>
          <p:spPr>
            <a:xfrm>
              <a:off x="271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5" name="Google Shape;39285;p25"/>
            <p:cNvSpPr/>
            <p:nvPr/>
          </p:nvSpPr>
          <p:spPr>
            <a:xfrm>
              <a:off x="281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6" name="Google Shape;39286;p25"/>
            <p:cNvSpPr/>
            <p:nvPr/>
          </p:nvSpPr>
          <p:spPr>
            <a:xfrm>
              <a:off x="2920300" y="1976575"/>
              <a:ext cx="52400" cy="52400"/>
            </a:xfrm>
            <a:custGeom>
              <a:avLst/>
              <a:gdLst/>
              <a:ahLst/>
              <a:cxnLst/>
              <a:rect l="l" t="t" r="r" b="b"/>
              <a:pathLst>
                <a:path w="2096" h="2096" extrusionOk="0">
                  <a:moveTo>
                    <a:pt x="1048" y="0"/>
                  </a:moveTo>
                  <a:cubicBezTo>
                    <a:pt x="476" y="0"/>
                    <a:pt x="0" y="464"/>
                    <a:pt x="0" y="1048"/>
                  </a:cubicBezTo>
                  <a:cubicBezTo>
                    <a:pt x="0" y="1631"/>
                    <a:pt x="476"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7" name="Google Shape;39287;p25"/>
            <p:cNvSpPr/>
            <p:nvPr/>
          </p:nvSpPr>
          <p:spPr>
            <a:xfrm>
              <a:off x="302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8" name="Google Shape;39288;p25"/>
            <p:cNvSpPr/>
            <p:nvPr/>
          </p:nvSpPr>
          <p:spPr>
            <a:xfrm>
              <a:off x="312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9" name="Google Shape;39289;p25"/>
            <p:cNvSpPr/>
            <p:nvPr/>
          </p:nvSpPr>
          <p:spPr>
            <a:xfrm>
              <a:off x="322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0" name="Google Shape;39290;p25"/>
            <p:cNvSpPr/>
            <p:nvPr/>
          </p:nvSpPr>
          <p:spPr>
            <a:xfrm>
              <a:off x="33266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1" name="Google Shape;39291;p25"/>
            <p:cNvSpPr/>
            <p:nvPr/>
          </p:nvSpPr>
          <p:spPr>
            <a:xfrm>
              <a:off x="342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2" name="Google Shape;39292;p25"/>
            <p:cNvSpPr/>
            <p:nvPr/>
          </p:nvSpPr>
          <p:spPr>
            <a:xfrm>
              <a:off x="352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3" name="Google Shape;39293;p25"/>
            <p:cNvSpPr/>
            <p:nvPr/>
          </p:nvSpPr>
          <p:spPr>
            <a:xfrm>
              <a:off x="363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4" name="Google Shape;39294;p25"/>
            <p:cNvSpPr/>
            <p:nvPr/>
          </p:nvSpPr>
          <p:spPr>
            <a:xfrm>
              <a:off x="373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5" name="Google Shape;39295;p25"/>
            <p:cNvSpPr/>
            <p:nvPr/>
          </p:nvSpPr>
          <p:spPr>
            <a:xfrm>
              <a:off x="3834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19" y="2096"/>
                    <a:pt x="2096" y="1631"/>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6" name="Google Shape;39296;p25"/>
            <p:cNvSpPr/>
            <p:nvPr/>
          </p:nvSpPr>
          <p:spPr>
            <a:xfrm>
              <a:off x="393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7" name="Google Shape;39297;p25"/>
            <p:cNvSpPr/>
            <p:nvPr/>
          </p:nvSpPr>
          <p:spPr>
            <a:xfrm>
              <a:off x="403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8" name="Google Shape;39298;p25"/>
            <p:cNvSpPr/>
            <p:nvPr/>
          </p:nvSpPr>
          <p:spPr>
            <a:xfrm>
              <a:off x="413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1" y="2096"/>
                    <a:pt x="2108" y="1631"/>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9" name="Google Shape;39299;p25"/>
            <p:cNvSpPr/>
            <p:nvPr/>
          </p:nvSpPr>
          <p:spPr>
            <a:xfrm>
              <a:off x="42407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0" name="Google Shape;39300;p25"/>
            <p:cNvSpPr/>
            <p:nvPr/>
          </p:nvSpPr>
          <p:spPr>
            <a:xfrm>
              <a:off x="434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1" name="Google Shape;39301;p25"/>
            <p:cNvSpPr/>
            <p:nvPr/>
          </p:nvSpPr>
          <p:spPr>
            <a:xfrm>
              <a:off x="444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2" name="Google Shape;39302;p25"/>
            <p:cNvSpPr/>
            <p:nvPr/>
          </p:nvSpPr>
          <p:spPr>
            <a:xfrm>
              <a:off x="45455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3" name="Google Shape;39303;p25"/>
            <p:cNvSpPr/>
            <p:nvPr/>
          </p:nvSpPr>
          <p:spPr>
            <a:xfrm>
              <a:off x="464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4" name="Google Shape;39304;p25"/>
            <p:cNvSpPr/>
            <p:nvPr/>
          </p:nvSpPr>
          <p:spPr>
            <a:xfrm>
              <a:off x="474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1" y="2096"/>
                    <a:pt x="2096" y="1631"/>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5" name="Google Shape;39305;p25"/>
            <p:cNvSpPr/>
            <p:nvPr/>
          </p:nvSpPr>
          <p:spPr>
            <a:xfrm>
              <a:off x="485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6" name="Google Shape;39306;p25"/>
            <p:cNvSpPr/>
            <p:nvPr/>
          </p:nvSpPr>
          <p:spPr>
            <a:xfrm>
              <a:off x="49518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7" name="Google Shape;39307;p25"/>
            <p:cNvSpPr/>
            <p:nvPr/>
          </p:nvSpPr>
          <p:spPr>
            <a:xfrm>
              <a:off x="505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8" name="Google Shape;39308;p25"/>
            <p:cNvSpPr/>
            <p:nvPr/>
          </p:nvSpPr>
          <p:spPr>
            <a:xfrm>
              <a:off x="515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9" name="Google Shape;39309;p25"/>
            <p:cNvSpPr/>
            <p:nvPr/>
          </p:nvSpPr>
          <p:spPr>
            <a:xfrm>
              <a:off x="52566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0" name="Google Shape;39310;p25"/>
            <p:cNvSpPr/>
            <p:nvPr/>
          </p:nvSpPr>
          <p:spPr>
            <a:xfrm>
              <a:off x="535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1" name="Google Shape;39311;p25"/>
            <p:cNvSpPr/>
            <p:nvPr/>
          </p:nvSpPr>
          <p:spPr>
            <a:xfrm>
              <a:off x="54599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2" name="Google Shape;39312;p25"/>
            <p:cNvSpPr/>
            <p:nvPr/>
          </p:nvSpPr>
          <p:spPr>
            <a:xfrm>
              <a:off x="5561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3" name="Google Shape;39313;p25"/>
            <p:cNvSpPr/>
            <p:nvPr/>
          </p:nvSpPr>
          <p:spPr>
            <a:xfrm>
              <a:off x="56629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4" name="Google Shape;39314;p25"/>
            <p:cNvSpPr/>
            <p:nvPr/>
          </p:nvSpPr>
          <p:spPr>
            <a:xfrm>
              <a:off x="5764400" y="1976575"/>
              <a:ext cx="52700" cy="52400"/>
            </a:xfrm>
            <a:custGeom>
              <a:avLst/>
              <a:gdLst/>
              <a:ahLst/>
              <a:cxnLst/>
              <a:rect l="l" t="t" r="r" b="b"/>
              <a:pathLst>
                <a:path w="2108" h="2096" extrusionOk="0">
                  <a:moveTo>
                    <a:pt x="1060" y="0"/>
                  </a:moveTo>
                  <a:cubicBezTo>
                    <a:pt x="477" y="0"/>
                    <a:pt x="0" y="464"/>
                    <a:pt x="0" y="1048"/>
                  </a:cubicBezTo>
                  <a:cubicBezTo>
                    <a:pt x="0"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5" name="Google Shape;39315;p25"/>
            <p:cNvSpPr/>
            <p:nvPr/>
          </p:nvSpPr>
          <p:spPr>
            <a:xfrm>
              <a:off x="58662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6" name="Google Shape;39316;p25"/>
            <p:cNvSpPr/>
            <p:nvPr/>
          </p:nvSpPr>
          <p:spPr>
            <a:xfrm>
              <a:off x="59677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7" name="Google Shape;39317;p25"/>
            <p:cNvSpPr/>
            <p:nvPr/>
          </p:nvSpPr>
          <p:spPr>
            <a:xfrm>
              <a:off x="60692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8" name="Google Shape;39318;p25"/>
            <p:cNvSpPr/>
            <p:nvPr/>
          </p:nvSpPr>
          <p:spPr>
            <a:xfrm>
              <a:off x="61710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9" name="Google Shape;39319;p25"/>
            <p:cNvSpPr/>
            <p:nvPr/>
          </p:nvSpPr>
          <p:spPr>
            <a:xfrm>
              <a:off x="62725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0" name="Google Shape;39320;p25"/>
            <p:cNvSpPr/>
            <p:nvPr/>
          </p:nvSpPr>
          <p:spPr>
            <a:xfrm>
              <a:off x="63740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1" name="Google Shape;39321;p25"/>
            <p:cNvSpPr/>
            <p:nvPr/>
          </p:nvSpPr>
          <p:spPr>
            <a:xfrm>
              <a:off x="6475500" y="1976575"/>
              <a:ext cx="52700" cy="52400"/>
            </a:xfrm>
            <a:custGeom>
              <a:avLst/>
              <a:gdLst/>
              <a:ahLst/>
              <a:cxnLst/>
              <a:rect l="l" t="t" r="r" b="b"/>
              <a:pathLst>
                <a:path w="2108" h="2096" extrusionOk="0">
                  <a:moveTo>
                    <a:pt x="1048" y="0"/>
                  </a:moveTo>
                  <a:cubicBezTo>
                    <a:pt x="477" y="0"/>
                    <a:pt x="0" y="464"/>
                    <a:pt x="0" y="1048"/>
                  </a:cubicBezTo>
                  <a:cubicBezTo>
                    <a:pt x="0" y="1631"/>
                    <a:pt x="477" y="2096"/>
                    <a:pt x="1048" y="2096"/>
                  </a:cubicBezTo>
                  <a:cubicBezTo>
                    <a:pt x="1632" y="2096"/>
                    <a:pt x="2108" y="1631"/>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2" name="Google Shape;39322;p25"/>
            <p:cNvSpPr/>
            <p:nvPr/>
          </p:nvSpPr>
          <p:spPr>
            <a:xfrm>
              <a:off x="65773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3" name="Google Shape;39323;p25"/>
            <p:cNvSpPr/>
            <p:nvPr/>
          </p:nvSpPr>
          <p:spPr>
            <a:xfrm>
              <a:off x="66788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4" name="Google Shape;39324;p25"/>
            <p:cNvSpPr/>
            <p:nvPr/>
          </p:nvSpPr>
          <p:spPr>
            <a:xfrm>
              <a:off x="6780300" y="1976575"/>
              <a:ext cx="52400" cy="52400"/>
            </a:xfrm>
            <a:custGeom>
              <a:avLst/>
              <a:gdLst/>
              <a:ahLst/>
              <a:cxnLst/>
              <a:rect l="l" t="t" r="r" b="b"/>
              <a:pathLst>
                <a:path w="2096" h="2096" extrusionOk="0">
                  <a:moveTo>
                    <a:pt x="1048" y="0"/>
                  </a:moveTo>
                  <a:cubicBezTo>
                    <a:pt x="477" y="0"/>
                    <a:pt x="0" y="464"/>
                    <a:pt x="0" y="1048"/>
                  </a:cubicBezTo>
                  <a:cubicBezTo>
                    <a:pt x="0"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5" name="Google Shape;39325;p25"/>
            <p:cNvSpPr/>
            <p:nvPr/>
          </p:nvSpPr>
          <p:spPr>
            <a:xfrm>
              <a:off x="6881800" y="1976575"/>
              <a:ext cx="52700" cy="52400"/>
            </a:xfrm>
            <a:custGeom>
              <a:avLst/>
              <a:gdLst/>
              <a:ahLst/>
              <a:cxnLst/>
              <a:rect l="l" t="t" r="r" b="b"/>
              <a:pathLst>
                <a:path w="2108" h="2096" extrusionOk="0">
                  <a:moveTo>
                    <a:pt x="1060" y="0"/>
                  </a:moveTo>
                  <a:cubicBezTo>
                    <a:pt x="477" y="0"/>
                    <a:pt x="1" y="464"/>
                    <a:pt x="1" y="1048"/>
                  </a:cubicBezTo>
                  <a:cubicBezTo>
                    <a:pt x="1" y="1631"/>
                    <a:pt x="477" y="2096"/>
                    <a:pt x="1060" y="2096"/>
                  </a:cubicBezTo>
                  <a:cubicBezTo>
                    <a:pt x="1632" y="2096"/>
                    <a:pt x="2108" y="1631"/>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6" name="Google Shape;39326;p25"/>
            <p:cNvSpPr/>
            <p:nvPr/>
          </p:nvSpPr>
          <p:spPr>
            <a:xfrm>
              <a:off x="69836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7" name="Google Shape;39327;p25"/>
            <p:cNvSpPr/>
            <p:nvPr/>
          </p:nvSpPr>
          <p:spPr>
            <a:xfrm>
              <a:off x="70851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8" name="Google Shape;39328;p25"/>
            <p:cNvSpPr/>
            <p:nvPr/>
          </p:nvSpPr>
          <p:spPr>
            <a:xfrm>
              <a:off x="7186600" y="1976575"/>
              <a:ext cx="52400" cy="52400"/>
            </a:xfrm>
            <a:custGeom>
              <a:avLst/>
              <a:gdLst/>
              <a:ahLst/>
              <a:cxnLst/>
              <a:rect l="l" t="t" r="r" b="b"/>
              <a:pathLst>
                <a:path w="2096" h="2096" extrusionOk="0">
                  <a:moveTo>
                    <a:pt x="1048" y="0"/>
                  </a:moveTo>
                  <a:cubicBezTo>
                    <a:pt x="477" y="0"/>
                    <a:pt x="1" y="464"/>
                    <a:pt x="1" y="1048"/>
                  </a:cubicBezTo>
                  <a:cubicBezTo>
                    <a:pt x="1" y="1631"/>
                    <a:pt x="477" y="2096"/>
                    <a:pt x="1048" y="2096"/>
                  </a:cubicBezTo>
                  <a:cubicBezTo>
                    <a:pt x="1632" y="2096"/>
                    <a:pt x="2096" y="1631"/>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9" name="Google Shape;39329;p25"/>
            <p:cNvSpPr/>
            <p:nvPr/>
          </p:nvSpPr>
          <p:spPr>
            <a:xfrm>
              <a:off x="7288400" y="1976575"/>
              <a:ext cx="52400" cy="52400"/>
            </a:xfrm>
            <a:custGeom>
              <a:avLst/>
              <a:gdLst/>
              <a:ahLst/>
              <a:cxnLst/>
              <a:rect l="l" t="t" r="r" b="b"/>
              <a:pathLst>
                <a:path w="2096" h="2096" extrusionOk="0">
                  <a:moveTo>
                    <a:pt x="1048" y="0"/>
                  </a:moveTo>
                  <a:cubicBezTo>
                    <a:pt x="465" y="0"/>
                    <a:pt x="0" y="464"/>
                    <a:pt x="0" y="1048"/>
                  </a:cubicBezTo>
                  <a:cubicBezTo>
                    <a:pt x="0" y="1631"/>
                    <a:pt x="465" y="2096"/>
                    <a:pt x="1048" y="2096"/>
                  </a:cubicBezTo>
                  <a:cubicBezTo>
                    <a:pt x="1620" y="2096"/>
                    <a:pt x="2096" y="1631"/>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0" name="Google Shape;39330;p25"/>
            <p:cNvSpPr/>
            <p:nvPr/>
          </p:nvSpPr>
          <p:spPr>
            <a:xfrm>
              <a:off x="27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1" name="Google Shape;39331;p25"/>
            <p:cNvSpPr/>
            <p:nvPr/>
          </p:nvSpPr>
          <p:spPr>
            <a:xfrm>
              <a:off x="3807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2" name="Google Shape;39332;p25"/>
            <p:cNvSpPr/>
            <p:nvPr/>
          </p:nvSpPr>
          <p:spPr>
            <a:xfrm>
              <a:off x="4825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3" name="Google Shape;39333;p25"/>
            <p:cNvSpPr/>
            <p:nvPr/>
          </p:nvSpPr>
          <p:spPr>
            <a:xfrm>
              <a:off x="58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4" name="Google Shape;39334;p25"/>
            <p:cNvSpPr/>
            <p:nvPr/>
          </p:nvSpPr>
          <p:spPr>
            <a:xfrm>
              <a:off x="68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5" name="Google Shape;39335;p25"/>
            <p:cNvSpPr/>
            <p:nvPr/>
          </p:nvSpPr>
          <p:spPr>
            <a:xfrm>
              <a:off x="7873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6" name="Google Shape;39336;p25"/>
            <p:cNvSpPr/>
            <p:nvPr/>
          </p:nvSpPr>
          <p:spPr>
            <a:xfrm>
              <a:off x="8888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7" name="Google Shape;39337;p25"/>
            <p:cNvSpPr/>
            <p:nvPr/>
          </p:nvSpPr>
          <p:spPr>
            <a:xfrm>
              <a:off x="99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8" name="Google Shape;39338;p25"/>
            <p:cNvSpPr/>
            <p:nvPr/>
          </p:nvSpPr>
          <p:spPr>
            <a:xfrm>
              <a:off x="10918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9" name="Google Shape;39339;p25"/>
            <p:cNvSpPr/>
            <p:nvPr/>
          </p:nvSpPr>
          <p:spPr>
            <a:xfrm>
              <a:off x="11936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0" name="Google Shape;39340;p25"/>
            <p:cNvSpPr/>
            <p:nvPr/>
          </p:nvSpPr>
          <p:spPr>
            <a:xfrm>
              <a:off x="12951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1" name="Google Shape;39341;p25"/>
            <p:cNvSpPr/>
            <p:nvPr/>
          </p:nvSpPr>
          <p:spPr>
            <a:xfrm>
              <a:off x="13966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2" name="Google Shape;39342;p25"/>
            <p:cNvSpPr/>
            <p:nvPr/>
          </p:nvSpPr>
          <p:spPr>
            <a:xfrm>
              <a:off x="1498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3" name="Google Shape;39343;p25"/>
            <p:cNvSpPr/>
            <p:nvPr/>
          </p:nvSpPr>
          <p:spPr>
            <a:xfrm>
              <a:off x="15999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4" name="Google Shape;39344;p25"/>
            <p:cNvSpPr/>
            <p:nvPr/>
          </p:nvSpPr>
          <p:spPr>
            <a:xfrm>
              <a:off x="17014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5" name="Google Shape;39345;p25"/>
            <p:cNvSpPr/>
            <p:nvPr/>
          </p:nvSpPr>
          <p:spPr>
            <a:xfrm>
              <a:off x="18029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6" name="Google Shape;39346;p25"/>
            <p:cNvSpPr/>
            <p:nvPr/>
          </p:nvSpPr>
          <p:spPr>
            <a:xfrm>
              <a:off x="1904400" y="2131650"/>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7" name="Google Shape;39347;p25"/>
            <p:cNvSpPr/>
            <p:nvPr/>
          </p:nvSpPr>
          <p:spPr>
            <a:xfrm>
              <a:off x="20062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8" name="Google Shape;39348;p25"/>
            <p:cNvSpPr/>
            <p:nvPr/>
          </p:nvSpPr>
          <p:spPr>
            <a:xfrm>
              <a:off x="210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9" name="Google Shape;39349;p25"/>
            <p:cNvSpPr/>
            <p:nvPr/>
          </p:nvSpPr>
          <p:spPr>
            <a:xfrm>
              <a:off x="22092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0" name="Google Shape;39350;p25"/>
            <p:cNvSpPr/>
            <p:nvPr/>
          </p:nvSpPr>
          <p:spPr>
            <a:xfrm>
              <a:off x="2311000" y="2131650"/>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1" name="Google Shape;39351;p25"/>
            <p:cNvSpPr/>
            <p:nvPr/>
          </p:nvSpPr>
          <p:spPr>
            <a:xfrm>
              <a:off x="241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2" name="Google Shape;39352;p25"/>
            <p:cNvSpPr/>
            <p:nvPr/>
          </p:nvSpPr>
          <p:spPr>
            <a:xfrm>
              <a:off x="25140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3" name="Google Shape;39353;p25"/>
            <p:cNvSpPr/>
            <p:nvPr/>
          </p:nvSpPr>
          <p:spPr>
            <a:xfrm>
              <a:off x="2615500" y="2131650"/>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4" name="Google Shape;39354;p25"/>
            <p:cNvSpPr/>
            <p:nvPr/>
          </p:nvSpPr>
          <p:spPr>
            <a:xfrm>
              <a:off x="271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5" name="Google Shape;39355;p25"/>
            <p:cNvSpPr/>
            <p:nvPr/>
          </p:nvSpPr>
          <p:spPr>
            <a:xfrm>
              <a:off x="281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6" name="Google Shape;39356;p25"/>
            <p:cNvSpPr/>
            <p:nvPr/>
          </p:nvSpPr>
          <p:spPr>
            <a:xfrm>
              <a:off x="2920300" y="2131650"/>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7" name="Google Shape;39357;p25"/>
            <p:cNvSpPr/>
            <p:nvPr/>
          </p:nvSpPr>
          <p:spPr>
            <a:xfrm>
              <a:off x="302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8" name="Google Shape;39358;p25"/>
            <p:cNvSpPr/>
            <p:nvPr/>
          </p:nvSpPr>
          <p:spPr>
            <a:xfrm>
              <a:off x="312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9" name="Google Shape;39359;p25"/>
            <p:cNvSpPr/>
            <p:nvPr/>
          </p:nvSpPr>
          <p:spPr>
            <a:xfrm>
              <a:off x="322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0" name="Google Shape;39360;p25"/>
            <p:cNvSpPr/>
            <p:nvPr/>
          </p:nvSpPr>
          <p:spPr>
            <a:xfrm>
              <a:off x="33266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1" name="Google Shape;39361;p25"/>
            <p:cNvSpPr/>
            <p:nvPr/>
          </p:nvSpPr>
          <p:spPr>
            <a:xfrm>
              <a:off x="342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2" name="Google Shape;39362;p25"/>
            <p:cNvSpPr/>
            <p:nvPr/>
          </p:nvSpPr>
          <p:spPr>
            <a:xfrm>
              <a:off x="352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3" name="Google Shape;39363;p25"/>
            <p:cNvSpPr/>
            <p:nvPr/>
          </p:nvSpPr>
          <p:spPr>
            <a:xfrm>
              <a:off x="363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4" name="Google Shape;39364;p25"/>
            <p:cNvSpPr/>
            <p:nvPr/>
          </p:nvSpPr>
          <p:spPr>
            <a:xfrm>
              <a:off x="373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5" name="Google Shape;39365;p25"/>
            <p:cNvSpPr/>
            <p:nvPr/>
          </p:nvSpPr>
          <p:spPr>
            <a:xfrm>
              <a:off x="3834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6" name="Google Shape;39366;p25"/>
            <p:cNvSpPr/>
            <p:nvPr/>
          </p:nvSpPr>
          <p:spPr>
            <a:xfrm>
              <a:off x="393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7" name="Google Shape;39367;p25"/>
            <p:cNvSpPr/>
            <p:nvPr/>
          </p:nvSpPr>
          <p:spPr>
            <a:xfrm>
              <a:off x="403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8" name="Google Shape;39368;p25"/>
            <p:cNvSpPr/>
            <p:nvPr/>
          </p:nvSpPr>
          <p:spPr>
            <a:xfrm>
              <a:off x="413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9" name="Google Shape;39369;p25"/>
            <p:cNvSpPr/>
            <p:nvPr/>
          </p:nvSpPr>
          <p:spPr>
            <a:xfrm>
              <a:off x="42407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0" name="Google Shape;39370;p25"/>
            <p:cNvSpPr/>
            <p:nvPr/>
          </p:nvSpPr>
          <p:spPr>
            <a:xfrm>
              <a:off x="434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1" name="Google Shape;39371;p25"/>
            <p:cNvSpPr/>
            <p:nvPr/>
          </p:nvSpPr>
          <p:spPr>
            <a:xfrm>
              <a:off x="444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2" name="Google Shape;39372;p25"/>
            <p:cNvSpPr/>
            <p:nvPr/>
          </p:nvSpPr>
          <p:spPr>
            <a:xfrm>
              <a:off x="45455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3" name="Google Shape;39373;p25"/>
            <p:cNvSpPr/>
            <p:nvPr/>
          </p:nvSpPr>
          <p:spPr>
            <a:xfrm>
              <a:off x="464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4" name="Google Shape;39374;p25"/>
            <p:cNvSpPr/>
            <p:nvPr/>
          </p:nvSpPr>
          <p:spPr>
            <a:xfrm>
              <a:off x="474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5" name="Google Shape;39375;p25"/>
            <p:cNvSpPr/>
            <p:nvPr/>
          </p:nvSpPr>
          <p:spPr>
            <a:xfrm>
              <a:off x="485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6" name="Google Shape;39376;p25"/>
            <p:cNvSpPr/>
            <p:nvPr/>
          </p:nvSpPr>
          <p:spPr>
            <a:xfrm>
              <a:off x="49518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7" name="Google Shape;39377;p25"/>
            <p:cNvSpPr/>
            <p:nvPr/>
          </p:nvSpPr>
          <p:spPr>
            <a:xfrm>
              <a:off x="505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8" name="Google Shape;39378;p25"/>
            <p:cNvSpPr/>
            <p:nvPr/>
          </p:nvSpPr>
          <p:spPr>
            <a:xfrm>
              <a:off x="515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9" name="Google Shape;39379;p25"/>
            <p:cNvSpPr/>
            <p:nvPr/>
          </p:nvSpPr>
          <p:spPr>
            <a:xfrm>
              <a:off x="52566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0" name="Google Shape;39380;p25"/>
            <p:cNvSpPr/>
            <p:nvPr/>
          </p:nvSpPr>
          <p:spPr>
            <a:xfrm>
              <a:off x="535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1" name="Google Shape;39381;p25"/>
            <p:cNvSpPr/>
            <p:nvPr/>
          </p:nvSpPr>
          <p:spPr>
            <a:xfrm>
              <a:off x="54599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2" name="Google Shape;39382;p25"/>
            <p:cNvSpPr/>
            <p:nvPr/>
          </p:nvSpPr>
          <p:spPr>
            <a:xfrm>
              <a:off x="5561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3" name="Google Shape;39383;p25"/>
            <p:cNvSpPr/>
            <p:nvPr/>
          </p:nvSpPr>
          <p:spPr>
            <a:xfrm>
              <a:off x="56629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4" name="Google Shape;39384;p25"/>
            <p:cNvSpPr/>
            <p:nvPr/>
          </p:nvSpPr>
          <p:spPr>
            <a:xfrm>
              <a:off x="5764400" y="2131650"/>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5" name="Google Shape;39385;p25"/>
            <p:cNvSpPr/>
            <p:nvPr/>
          </p:nvSpPr>
          <p:spPr>
            <a:xfrm>
              <a:off x="58662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6" name="Google Shape;39386;p25"/>
            <p:cNvSpPr/>
            <p:nvPr/>
          </p:nvSpPr>
          <p:spPr>
            <a:xfrm>
              <a:off x="59677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7" name="Google Shape;39387;p25"/>
            <p:cNvSpPr/>
            <p:nvPr/>
          </p:nvSpPr>
          <p:spPr>
            <a:xfrm>
              <a:off x="60692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8" name="Google Shape;39388;p25"/>
            <p:cNvSpPr/>
            <p:nvPr/>
          </p:nvSpPr>
          <p:spPr>
            <a:xfrm>
              <a:off x="61710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9" name="Google Shape;39389;p25"/>
            <p:cNvSpPr/>
            <p:nvPr/>
          </p:nvSpPr>
          <p:spPr>
            <a:xfrm>
              <a:off x="62725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0" name="Google Shape;39390;p25"/>
            <p:cNvSpPr/>
            <p:nvPr/>
          </p:nvSpPr>
          <p:spPr>
            <a:xfrm>
              <a:off x="63740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1" name="Google Shape;39391;p25"/>
            <p:cNvSpPr/>
            <p:nvPr/>
          </p:nvSpPr>
          <p:spPr>
            <a:xfrm>
              <a:off x="6475500" y="2131650"/>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2" name="Google Shape;39392;p25"/>
            <p:cNvSpPr/>
            <p:nvPr/>
          </p:nvSpPr>
          <p:spPr>
            <a:xfrm>
              <a:off x="65773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3" name="Google Shape;39393;p25"/>
            <p:cNvSpPr/>
            <p:nvPr/>
          </p:nvSpPr>
          <p:spPr>
            <a:xfrm>
              <a:off x="66788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4" name="Google Shape;39394;p25"/>
            <p:cNvSpPr/>
            <p:nvPr/>
          </p:nvSpPr>
          <p:spPr>
            <a:xfrm>
              <a:off x="6780300" y="2131650"/>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5" name="Google Shape;39395;p25"/>
            <p:cNvSpPr/>
            <p:nvPr/>
          </p:nvSpPr>
          <p:spPr>
            <a:xfrm>
              <a:off x="6881800" y="2131650"/>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6" name="Google Shape;39396;p25"/>
            <p:cNvSpPr/>
            <p:nvPr/>
          </p:nvSpPr>
          <p:spPr>
            <a:xfrm>
              <a:off x="69836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7" name="Google Shape;39397;p25"/>
            <p:cNvSpPr/>
            <p:nvPr/>
          </p:nvSpPr>
          <p:spPr>
            <a:xfrm>
              <a:off x="70851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8" name="Google Shape;39398;p25"/>
            <p:cNvSpPr/>
            <p:nvPr/>
          </p:nvSpPr>
          <p:spPr>
            <a:xfrm>
              <a:off x="7186600" y="2131650"/>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9" name="Google Shape;39399;p25"/>
            <p:cNvSpPr/>
            <p:nvPr/>
          </p:nvSpPr>
          <p:spPr>
            <a:xfrm>
              <a:off x="7288400" y="2131650"/>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0" name="Google Shape;39400;p25"/>
            <p:cNvSpPr/>
            <p:nvPr/>
          </p:nvSpPr>
          <p:spPr>
            <a:xfrm>
              <a:off x="27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1" name="Google Shape;39401;p25"/>
            <p:cNvSpPr/>
            <p:nvPr/>
          </p:nvSpPr>
          <p:spPr>
            <a:xfrm>
              <a:off x="3807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2" name="Google Shape;39402;p25"/>
            <p:cNvSpPr/>
            <p:nvPr/>
          </p:nvSpPr>
          <p:spPr>
            <a:xfrm>
              <a:off x="4825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3" name="Google Shape;39403;p25"/>
            <p:cNvSpPr/>
            <p:nvPr/>
          </p:nvSpPr>
          <p:spPr>
            <a:xfrm>
              <a:off x="58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4" name="Google Shape;39404;p25"/>
            <p:cNvSpPr/>
            <p:nvPr/>
          </p:nvSpPr>
          <p:spPr>
            <a:xfrm>
              <a:off x="68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5" name="Google Shape;39405;p25"/>
            <p:cNvSpPr/>
            <p:nvPr/>
          </p:nvSpPr>
          <p:spPr>
            <a:xfrm>
              <a:off x="7873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6" name="Google Shape;39406;p25"/>
            <p:cNvSpPr/>
            <p:nvPr/>
          </p:nvSpPr>
          <p:spPr>
            <a:xfrm>
              <a:off x="8888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7" name="Google Shape;39407;p25"/>
            <p:cNvSpPr/>
            <p:nvPr/>
          </p:nvSpPr>
          <p:spPr>
            <a:xfrm>
              <a:off x="99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8" name="Google Shape;39408;p25"/>
            <p:cNvSpPr/>
            <p:nvPr/>
          </p:nvSpPr>
          <p:spPr>
            <a:xfrm>
              <a:off x="10918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9" name="Google Shape;39409;p25"/>
            <p:cNvSpPr/>
            <p:nvPr/>
          </p:nvSpPr>
          <p:spPr>
            <a:xfrm>
              <a:off x="11936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0" name="Google Shape;39410;p25"/>
            <p:cNvSpPr/>
            <p:nvPr/>
          </p:nvSpPr>
          <p:spPr>
            <a:xfrm>
              <a:off x="12951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1" name="Google Shape;39411;p25"/>
            <p:cNvSpPr/>
            <p:nvPr/>
          </p:nvSpPr>
          <p:spPr>
            <a:xfrm>
              <a:off x="13966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2" name="Google Shape;39412;p25"/>
            <p:cNvSpPr/>
            <p:nvPr/>
          </p:nvSpPr>
          <p:spPr>
            <a:xfrm>
              <a:off x="1498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3" name="Google Shape;39413;p25"/>
            <p:cNvSpPr/>
            <p:nvPr/>
          </p:nvSpPr>
          <p:spPr>
            <a:xfrm>
              <a:off x="15999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4" name="Google Shape;39414;p25"/>
            <p:cNvSpPr/>
            <p:nvPr/>
          </p:nvSpPr>
          <p:spPr>
            <a:xfrm>
              <a:off x="17014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5" name="Google Shape;39415;p25"/>
            <p:cNvSpPr/>
            <p:nvPr/>
          </p:nvSpPr>
          <p:spPr>
            <a:xfrm>
              <a:off x="18029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6" name="Google Shape;39416;p25"/>
            <p:cNvSpPr/>
            <p:nvPr/>
          </p:nvSpPr>
          <p:spPr>
            <a:xfrm>
              <a:off x="1904400" y="228672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7" name="Google Shape;39417;p25"/>
            <p:cNvSpPr/>
            <p:nvPr/>
          </p:nvSpPr>
          <p:spPr>
            <a:xfrm>
              <a:off x="20062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8" name="Google Shape;39418;p25"/>
            <p:cNvSpPr/>
            <p:nvPr/>
          </p:nvSpPr>
          <p:spPr>
            <a:xfrm>
              <a:off x="210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9" name="Google Shape;39419;p25"/>
            <p:cNvSpPr/>
            <p:nvPr/>
          </p:nvSpPr>
          <p:spPr>
            <a:xfrm>
              <a:off x="22092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0" name="Google Shape;39420;p25"/>
            <p:cNvSpPr/>
            <p:nvPr/>
          </p:nvSpPr>
          <p:spPr>
            <a:xfrm>
              <a:off x="2311000" y="228672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1" name="Google Shape;39421;p25"/>
            <p:cNvSpPr/>
            <p:nvPr/>
          </p:nvSpPr>
          <p:spPr>
            <a:xfrm>
              <a:off x="241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2" name="Google Shape;39422;p25"/>
            <p:cNvSpPr/>
            <p:nvPr/>
          </p:nvSpPr>
          <p:spPr>
            <a:xfrm>
              <a:off x="25140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3" name="Google Shape;39423;p25"/>
            <p:cNvSpPr/>
            <p:nvPr/>
          </p:nvSpPr>
          <p:spPr>
            <a:xfrm>
              <a:off x="2615500" y="228672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4" name="Google Shape;39424;p25"/>
            <p:cNvSpPr/>
            <p:nvPr/>
          </p:nvSpPr>
          <p:spPr>
            <a:xfrm>
              <a:off x="271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5" name="Google Shape;39425;p25"/>
            <p:cNvSpPr/>
            <p:nvPr/>
          </p:nvSpPr>
          <p:spPr>
            <a:xfrm>
              <a:off x="281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6" name="Google Shape;39426;p25"/>
            <p:cNvSpPr/>
            <p:nvPr/>
          </p:nvSpPr>
          <p:spPr>
            <a:xfrm>
              <a:off x="2920300" y="228672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7" name="Google Shape;39427;p25"/>
            <p:cNvSpPr/>
            <p:nvPr/>
          </p:nvSpPr>
          <p:spPr>
            <a:xfrm>
              <a:off x="302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8" name="Google Shape;39428;p25"/>
            <p:cNvSpPr/>
            <p:nvPr/>
          </p:nvSpPr>
          <p:spPr>
            <a:xfrm>
              <a:off x="312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9" name="Google Shape;39429;p25"/>
            <p:cNvSpPr/>
            <p:nvPr/>
          </p:nvSpPr>
          <p:spPr>
            <a:xfrm>
              <a:off x="322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0" name="Google Shape;39430;p25"/>
            <p:cNvSpPr/>
            <p:nvPr/>
          </p:nvSpPr>
          <p:spPr>
            <a:xfrm>
              <a:off x="33266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1" name="Google Shape;39431;p25"/>
            <p:cNvSpPr/>
            <p:nvPr/>
          </p:nvSpPr>
          <p:spPr>
            <a:xfrm>
              <a:off x="342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2" name="Google Shape;39432;p25"/>
            <p:cNvSpPr/>
            <p:nvPr/>
          </p:nvSpPr>
          <p:spPr>
            <a:xfrm>
              <a:off x="352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3" name="Google Shape;39433;p25"/>
            <p:cNvSpPr/>
            <p:nvPr/>
          </p:nvSpPr>
          <p:spPr>
            <a:xfrm>
              <a:off x="363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4" name="Google Shape;39434;p25"/>
            <p:cNvSpPr/>
            <p:nvPr/>
          </p:nvSpPr>
          <p:spPr>
            <a:xfrm>
              <a:off x="373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5" name="Google Shape;39435;p25"/>
            <p:cNvSpPr/>
            <p:nvPr/>
          </p:nvSpPr>
          <p:spPr>
            <a:xfrm>
              <a:off x="3834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6" name="Google Shape;39436;p25"/>
            <p:cNvSpPr/>
            <p:nvPr/>
          </p:nvSpPr>
          <p:spPr>
            <a:xfrm>
              <a:off x="393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7" name="Google Shape;39437;p25"/>
            <p:cNvSpPr/>
            <p:nvPr/>
          </p:nvSpPr>
          <p:spPr>
            <a:xfrm>
              <a:off x="403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8" name="Google Shape;39438;p25"/>
            <p:cNvSpPr/>
            <p:nvPr/>
          </p:nvSpPr>
          <p:spPr>
            <a:xfrm>
              <a:off x="413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9" name="Google Shape;39439;p25"/>
            <p:cNvSpPr/>
            <p:nvPr/>
          </p:nvSpPr>
          <p:spPr>
            <a:xfrm>
              <a:off x="42407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0" name="Google Shape;39440;p25"/>
            <p:cNvSpPr/>
            <p:nvPr/>
          </p:nvSpPr>
          <p:spPr>
            <a:xfrm>
              <a:off x="434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1" name="Google Shape;39441;p25"/>
            <p:cNvSpPr/>
            <p:nvPr/>
          </p:nvSpPr>
          <p:spPr>
            <a:xfrm>
              <a:off x="444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2" name="Google Shape;39442;p25"/>
            <p:cNvSpPr/>
            <p:nvPr/>
          </p:nvSpPr>
          <p:spPr>
            <a:xfrm>
              <a:off x="45455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3" name="Google Shape;39443;p25"/>
            <p:cNvSpPr/>
            <p:nvPr/>
          </p:nvSpPr>
          <p:spPr>
            <a:xfrm>
              <a:off x="464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4" name="Google Shape;39444;p25"/>
            <p:cNvSpPr/>
            <p:nvPr/>
          </p:nvSpPr>
          <p:spPr>
            <a:xfrm>
              <a:off x="474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5" name="Google Shape;39445;p25"/>
            <p:cNvSpPr/>
            <p:nvPr/>
          </p:nvSpPr>
          <p:spPr>
            <a:xfrm>
              <a:off x="485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6" name="Google Shape;39446;p25"/>
            <p:cNvSpPr/>
            <p:nvPr/>
          </p:nvSpPr>
          <p:spPr>
            <a:xfrm>
              <a:off x="49518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7" name="Google Shape;39447;p25"/>
            <p:cNvSpPr/>
            <p:nvPr/>
          </p:nvSpPr>
          <p:spPr>
            <a:xfrm>
              <a:off x="505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8" name="Google Shape;39448;p25"/>
            <p:cNvSpPr/>
            <p:nvPr/>
          </p:nvSpPr>
          <p:spPr>
            <a:xfrm>
              <a:off x="515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9" name="Google Shape;39449;p25"/>
            <p:cNvSpPr/>
            <p:nvPr/>
          </p:nvSpPr>
          <p:spPr>
            <a:xfrm>
              <a:off x="52566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0" name="Google Shape;39450;p25"/>
            <p:cNvSpPr/>
            <p:nvPr/>
          </p:nvSpPr>
          <p:spPr>
            <a:xfrm>
              <a:off x="535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1" name="Google Shape;39451;p25"/>
            <p:cNvSpPr/>
            <p:nvPr/>
          </p:nvSpPr>
          <p:spPr>
            <a:xfrm>
              <a:off x="54599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2" name="Google Shape;39452;p25"/>
            <p:cNvSpPr/>
            <p:nvPr/>
          </p:nvSpPr>
          <p:spPr>
            <a:xfrm>
              <a:off x="5561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3" name="Google Shape;39453;p25"/>
            <p:cNvSpPr/>
            <p:nvPr/>
          </p:nvSpPr>
          <p:spPr>
            <a:xfrm>
              <a:off x="56629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4" name="Google Shape;39454;p25"/>
            <p:cNvSpPr/>
            <p:nvPr/>
          </p:nvSpPr>
          <p:spPr>
            <a:xfrm>
              <a:off x="5764400" y="228672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5" name="Google Shape;39455;p25"/>
            <p:cNvSpPr/>
            <p:nvPr/>
          </p:nvSpPr>
          <p:spPr>
            <a:xfrm>
              <a:off x="58662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6" name="Google Shape;39456;p25"/>
            <p:cNvSpPr/>
            <p:nvPr/>
          </p:nvSpPr>
          <p:spPr>
            <a:xfrm>
              <a:off x="59677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7" name="Google Shape;39457;p25"/>
            <p:cNvSpPr/>
            <p:nvPr/>
          </p:nvSpPr>
          <p:spPr>
            <a:xfrm>
              <a:off x="60692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8" name="Google Shape;39458;p25"/>
            <p:cNvSpPr/>
            <p:nvPr/>
          </p:nvSpPr>
          <p:spPr>
            <a:xfrm>
              <a:off x="61710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9" name="Google Shape;39459;p25"/>
            <p:cNvSpPr/>
            <p:nvPr/>
          </p:nvSpPr>
          <p:spPr>
            <a:xfrm>
              <a:off x="62725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0" name="Google Shape;39460;p25"/>
            <p:cNvSpPr/>
            <p:nvPr/>
          </p:nvSpPr>
          <p:spPr>
            <a:xfrm>
              <a:off x="63740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1" name="Google Shape;39461;p25"/>
            <p:cNvSpPr/>
            <p:nvPr/>
          </p:nvSpPr>
          <p:spPr>
            <a:xfrm>
              <a:off x="6475500" y="228672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2" name="Google Shape;39462;p25"/>
            <p:cNvSpPr/>
            <p:nvPr/>
          </p:nvSpPr>
          <p:spPr>
            <a:xfrm>
              <a:off x="65773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3" name="Google Shape;39463;p25"/>
            <p:cNvSpPr/>
            <p:nvPr/>
          </p:nvSpPr>
          <p:spPr>
            <a:xfrm>
              <a:off x="66788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4" name="Google Shape;39464;p25"/>
            <p:cNvSpPr/>
            <p:nvPr/>
          </p:nvSpPr>
          <p:spPr>
            <a:xfrm>
              <a:off x="6780300" y="228672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5" name="Google Shape;39465;p25"/>
            <p:cNvSpPr/>
            <p:nvPr/>
          </p:nvSpPr>
          <p:spPr>
            <a:xfrm>
              <a:off x="6881800" y="228672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6" name="Google Shape;39466;p25"/>
            <p:cNvSpPr/>
            <p:nvPr/>
          </p:nvSpPr>
          <p:spPr>
            <a:xfrm>
              <a:off x="69836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7" name="Google Shape;39467;p25"/>
            <p:cNvSpPr/>
            <p:nvPr/>
          </p:nvSpPr>
          <p:spPr>
            <a:xfrm>
              <a:off x="70851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8" name="Google Shape;39468;p25"/>
            <p:cNvSpPr/>
            <p:nvPr/>
          </p:nvSpPr>
          <p:spPr>
            <a:xfrm>
              <a:off x="7186600" y="228672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9" name="Google Shape;39469;p25"/>
            <p:cNvSpPr/>
            <p:nvPr/>
          </p:nvSpPr>
          <p:spPr>
            <a:xfrm>
              <a:off x="7288400" y="228672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0" name="Google Shape;39470;p25"/>
            <p:cNvSpPr/>
            <p:nvPr/>
          </p:nvSpPr>
          <p:spPr>
            <a:xfrm>
              <a:off x="27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7" y="1632"/>
                    <a:pt x="2107" y="1048"/>
                  </a:cubicBezTo>
                  <a:cubicBezTo>
                    <a:pt x="2107"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1" name="Google Shape;39471;p25"/>
            <p:cNvSpPr/>
            <p:nvPr/>
          </p:nvSpPr>
          <p:spPr>
            <a:xfrm>
              <a:off x="3807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2" name="Google Shape;39472;p25"/>
            <p:cNvSpPr/>
            <p:nvPr/>
          </p:nvSpPr>
          <p:spPr>
            <a:xfrm>
              <a:off x="4825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3" name="Google Shape;39473;p25"/>
            <p:cNvSpPr/>
            <p:nvPr/>
          </p:nvSpPr>
          <p:spPr>
            <a:xfrm>
              <a:off x="58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4" name="Google Shape;39474;p25"/>
            <p:cNvSpPr/>
            <p:nvPr/>
          </p:nvSpPr>
          <p:spPr>
            <a:xfrm>
              <a:off x="68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5" name="Google Shape;39475;p25"/>
            <p:cNvSpPr/>
            <p:nvPr/>
          </p:nvSpPr>
          <p:spPr>
            <a:xfrm>
              <a:off x="7873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6" name="Google Shape;39476;p25"/>
            <p:cNvSpPr/>
            <p:nvPr/>
          </p:nvSpPr>
          <p:spPr>
            <a:xfrm>
              <a:off x="8888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7" name="Google Shape;39477;p25"/>
            <p:cNvSpPr/>
            <p:nvPr/>
          </p:nvSpPr>
          <p:spPr>
            <a:xfrm>
              <a:off x="99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8" name="Google Shape;39478;p25"/>
            <p:cNvSpPr/>
            <p:nvPr/>
          </p:nvSpPr>
          <p:spPr>
            <a:xfrm>
              <a:off x="10918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9" name="Google Shape;39479;p25"/>
            <p:cNvSpPr/>
            <p:nvPr/>
          </p:nvSpPr>
          <p:spPr>
            <a:xfrm>
              <a:off x="11936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0" name="Google Shape;39480;p25"/>
            <p:cNvSpPr/>
            <p:nvPr/>
          </p:nvSpPr>
          <p:spPr>
            <a:xfrm>
              <a:off x="12951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1" name="Google Shape;39481;p25"/>
            <p:cNvSpPr/>
            <p:nvPr/>
          </p:nvSpPr>
          <p:spPr>
            <a:xfrm>
              <a:off x="13966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2" name="Google Shape;39482;p25"/>
            <p:cNvSpPr/>
            <p:nvPr/>
          </p:nvSpPr>
          <p:spPr>
            <a:xfrm>
              <a:off x="1498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3" name="Google Shape;39483;p25"/>
            <p:cNvSpPr/>
            <p:nvPr/>
          </p:nvSpPr>
          <p:spPr>
            <a:xfrm>
              <a:off x="15999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4" name="Google Shape;39484;p25"/>
            <p:cNvSpPr/>
            <p:nvPr/>
          </p:nvSpPr>
          <p:spPr>
            <a:xfrm>
              <a:off x="17014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5" name="Google Shape;39485;p25"/>
            <p:cNvSpPr/>
            <p:nvPr/>
          </p:nvSpPr>
          <p:spPr>
            <a:xfrm>
              <a:off x="18029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6" name="Google Shape;39486;p25"/>
            <p:cNvSpPr/>
            <p:nvPr/>
          </p:nvSpPr>
          <p:spPr>
            <a:xfrm>
              <a:off x="1904400" y="2441800"/>
              <a:ext cx="52700" cy="52400"/>
            </a:xfrm>
            <a:custGeom>
              <a:avLst/>
              <a:gdLst/>
              <a:ahLst/>
              <a:cxnLst/>
              <a:rect l="l" t="t" r="r" b="b"/>
              <a:pathLst>
                <a:path w="2108" h="2096" extrusionOk="0">
                  <a:moveTo>
                    <a:pt x="1060" y="0"/>
                  </a:moveTo>
                  <a:cubicBezTo>
                    <a:pt x="476" y="0"/>
                    <a:pt x="0" y="477"/>
                    <a:pt x="0" y="1048"/>
                  </a:cubicBezTo>
                  <a:cubicBezTo>
                    <a:pt x="0" y="1632"/>
                    <a:pt x="476" y="2096"/>
                    <a:pt x="1060" y="2096"/>
                  </a:cubicBezTo>
                  <a:cubicBezTo>
                    <a:pt x="1631" y="2096"/>
                    <a:pt x="2108" y="1632"/>
                    <a:pt x="2108" y="1048"/>
                  </a:cubicBezTo>
                  <a:cubicBezTo>
                    <a:pt x="2108" y="477"/>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7" name="Google Shape;39487;p25"/>
            <p:cNvSpPr/>
            <p:nvPr/>
          </p:nvSpPr>
          <p:spPr>
            <a:xfrm>
              <a:off x="20062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8" name="Google Shape;39488;p25"/>
            <p:cNvSpPr/>
            <p:nvPr/>
          </p:nvSpPr>
          <p:spPr>
            <a:xfrm>
              <a:off x="210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9" name="Google Shape;39489;p25"/>
            <p:cNvSpPr/>
            <p:nvPr/>
          </p:nvSpPr>
          <p:spPr>
            <a:xfrm>
              <a:off x="22092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0" name="Google Shape;39490;p25"/>
            <p:cNvSpPr/>
            <p:nvPr/>
          </p:nvSpPr>
          <p:spPr>
            <a:xfrm>
              <a:off x="2311000" y="2441800"/>
              <a:ext cx="52400" cy="52400"/>
            </a:xfrm>
            <a:custGeom>
              <a:avLst/>
              <a:gdLst/>
              <a:ahLst/>
              <a:cxnLst/>
              <a:rect l="l" t="t" r="r" b="b"/>
              <a:pathLst>
                <a:path w="2096" h="2096" extrusionOk="0">
                  <a:moveTo>
                    <a:pt x="1048" y="0"/>
                  </a:moveTo>
                  <a:cubicBezTo>
                    <a:pt x="464" y="0"/>
                    <a:pt x="0" y="477"/>
                    <a:pt x="0" y="1048"/>
                  </a:cubicBezTo>
                  <a:cubicBezTo>
                    <a:pt x="0" y="1632"/>
                    <a:pt x="464"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1" name="Google Shape;39491;p25"/>
            <p:cNvSpPr/>
            <p:nvPr/>
          </p:nvSpPr>
          <p:spPr>
            <a:xfrm>
              <a:off x="241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2" name="Google Shape;39492;p25"/>
            <p:cNvSpPr/>
            <p:nvPr/>
          </p:nvSpPr>
          <p:spPr>
            <a:xfrm>
              <a:off x="25140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3" name="Google Shape;39493;p25"/>
            <p:cNvSpPr/>
            <p:nvPr/>
          </p:nvSpPr>
          <p:spPr>
            <a:xfrm>
              <a:off x="2615500" y="2441800"/>
              <a:ext cx="52700" cy="52400"/>
            </a:xfrm>
            <a:custGeom>
              <a:avLst/>
              <a:gdLst/>
              <a:ahLst/>
              <a:cxnLst/>
              <a:rect l="l" t="t" r="r" b="b"/>
              <a:pathLst>
                <a:path w="2108" h="2096" extrusionOk="0">
                  <a:moveTo>
                    <a:pt x="1048" y="0"/>
                  </a:moveTo>
                  <a:cubicBezTo>
                    <a:pt x="476" y="0"/>
                    <a:pt x="0" y="477"/>
                    <a:pt x="0" y="1048"/>
                  </a:cubicBezTo>
                  <a:cubicBezTo>
                    <a:pt x="0" y="1632"/>
                    <a:pt x="476"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4" name="Google Shape;39494;p25"/>
            <p:cNvSpPr/>
            <p:nvPr/>
          </p:nvSpPr>
          <p:spPr>
            <a:xfrm>
              <a:off x="271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5" name="Google Shape;39495;p25"/>
            <p:cNvSpPr/>
            <p:nvPr/>
          </p:nvSpPr>
          <p:spPr>
            <a:xfrm>
              <a:off x="281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6" name="Google Shape;39496;p25"/>
            <p:cNvSpPr/>
            <p:nvPr/>
          </p:nvSpPr>
          <p:spPr>
            <a:xfrm>
              <a:off x="2920300" y="2441800"/>
              <a:ext cx="52400" cy="52400"/>
            </a:xfrm>
            <a:custGeom>
              <a:avLst/>
              <a:gdLst/>
              <a:ahLst/>
              <a:cxnLst/>
              <a:rect l="l" t="t" r="r" b="b"/>
              <a:pathLst>
                <a:path w="2096" h="2096" extrusionOk="0">
                  <a:moveTo>
                    <a:pt x="1048" y="0"/>
                  </a:moveTo>
                  <a:cubicBezTo>
                    <a:pt x="476" y="0"/>
                    <a:pt x="0" y="477"/>
                    <a:pt x="0" y="1048"/>
                  </a:cubicBezTo>
                  <a:cubicBezTo>
                    <a:pt x="0" y="1632"/>
                    <a:pt x="476"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7" name="Google Shape;39497;p25"/>
            <p:cNvSpPr/>
            <p:nvPr/>
          </p:nvSpPr>
          <p:spPr>
            <a:xfrm>
              <a:off x="302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8" name="Google Shape;39498;p25"/>
            <p:cNvSpPr/>
            <p:nvPr/>
          </p:nvSpPr>
          <p:spPr>
            <a:xfrm>
              <a:off x="312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9" name="Google Shape;39499;p25"/>
            <p:cNvSpPr/>
            <p:nvPr/>
          </p:nvSpPr>
          <p:spPr>
            <a:xfrm>
              <a:off x="322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0" name="Google Shape;39500;p25"/>
            <p:cNvSpPr/>
            <p:nvPr/>
          </p:nvSpPr>
          <p:spPr>
            <a:xfrm>
              <a:off x="33266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1" name="Google Shape;39501;p25"/>
            <p:cNvSpPr/>
            <p:nvPr/>
          </p:nvSpPr>
          <p:spPr>
            <a:xfrm>
              <a:off x="342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2" name="Google Shape;39502;p25"/>
            <p:cNvSpPr/>
            <p:nvPr/>
          </p:nvSpPr>
          <p:spPr>
            <a:xfrm>
              <a:off x="352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3" name="Google Shape;39503;p25"/>
            <p:cNvSpPr/>
            <p:nvPr/>
          </p:nvSpPr>
          <p:spPr>
            <a:xfrm>
              <a:off x="363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4" name="Google Shape;39504;p25"/>
            <p:cNvSpPr/>
            <p:nvPr/>
          </p:nvSpPr>
          <p:spPr>
            <a:xfrm>
              <a:off x="373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5" name="Google Shape;39505;p25"/>
            <p:cNvSpPr/>
            <p:nvPr/>
          </p:nvSpPr>
          <p:spPr>
            <a:xfrm>
              <a:off x="3834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19" y="2096"/>
                    <a:pt x="2096" y="1632"/>
                    <a:pt x="2096" y="1048"/>
                  </a:cubicBezTo>
                  <a:cubicBezTo>
                    <a:pt x="2096" y="477"/>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6" name="Google Shape;39506;p25"/>
            <p:cNvSpPr/>
            <p:nvPr/>
          </p:nvSpPr>
          <p:spPr>
            <a:xfrm>
              <a:off x="393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7" name="Google Shape;39507;p25"/>
            <p:cNvSpPr/>
            <p:nvPr/>
          </p:nvSpPr>
          <p:spPr>
            <a:xfrm>
              <a:off x="403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8" name="Google Shape;39508;p25"/>
            <p:cNvSpPr/>
            <p:nvPr/>
          </p:nvSpPr>
          <p:spPr>
            <a:xfrm>
              <a:off x="413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1" y="2096"/>
                    <a:pt x="2108" y="1632"/>
                    <a:pt x="2108" y="1048"/>
                  </a:cubicBezTo>
                  <a:cubicBezTo>
                    <a:pt x="2108"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9" name="Google Shape;39509;p25"/>
            <p:cNvSpPr/>
            <p:nvPr/>
          </p:nvSpPr>
          <p:spPr>
            <a:xfrm>
              <a:off x="42407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0" name="Google Shape;39510;p25"/>
            <p:cNvSpPr/>
            <p:nvPr/>
          </p:nvSpPr>
          <p:spPr>
            <a:xfrm>
              <a:off x="434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1" name="Google Shape;39511;p25"/>
            <p:cNvSpPr/>
            <p:nvPr/>
          </p:nvSpPr>
          <p:spPr>
            <a:xfrm>
              <a:off x="444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2" name="Google Shape;39512;p25"/>
            <p:cNvSpPr/>
            <p:nvPr/>
          </p:nvSpPr>
          <p:spPr>
            <a:xfrm>
              <a:off x="45455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3" name="Google Shape;39513;p25"/>
            <p:cNvSpPr/>
            <p:nvPr/>
          </p:nvSpPr>
          <p:spPr>
            <a:xfrm>
              <a:off x="464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4" name="Google Shape;39514;p25"/>
            <p:cNvSpPr/>
            <p:nvPr/>
          </p:nvSpPr>
          <p:spPr>
            <a:xfrm>
              <a:off x="474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1" y="2096"/>
                    <a:pt x="2096" y="1632"/>
                    <a:pt x="2096" y="1048"/>
                  </a:cubicBezTo>
                  <a:cubicBezTo>
                    <a:pt x="2096" y="477"/>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5" name="Google Shape;39515;p25"/>
            <p:cNvSpPr/>
            <p:nvPr/>
          </p:nvSpPr>
          <p:spPr>
            <a:xfrm>
              <a:off x="485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6" name="Google Shape;39516;p25"/>
            <p:cNvSpPr/>
            <p:nvPr/>
          </p:nvSpPr>
          <p:spPr>
            <a:xfrm>
              <a:off x="49518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7" name="Google Shape;39517;p25"/>
            <p:cNvSpPr/>
            <p:nvPr/>
          </p:nvSpPr>
          <p:spPr>
            <a:xfrm>
              <a:off x="505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8" name="Google Shape;39518;p25"/>
            <p:cNvSpPr/>
            <p:nvPr/>
          </p:nvSpPr>
          <p:spPr>
            <a:xfrm>
              <a:off x="515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9" name="Google Shape;39519;p25"/>
            <p:cNvSpPr/>
            <p:nvPr/>
          </p:nvSpPr>
          <p:spPr>
            <a:xfrm>
              <a:off x="52566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0" name="Google Shape;39520;p25"/>
            <p:cNvSpPr/>
            <p:nvPr/>
          </p:nvSpPr>
          <p:spPr>
            <a:xfrm>
              <a:off x="535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1" name="Google Shape;39521;p25"/>
            <p:cNvSpPr/>
            <p:nvPr/>
          </p:nvSpPr>
          <p:spPr>
            <a:xfrm>
              <a:off x="54599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2" name="Google Shape;39522;p25"/>
            <p:cNvSpPr/>
            <p:nvPr/>
          </p:nvSpPr>
          <p:spPr>
            <a:xfrm>
              <a:off x="5561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3" name="Google Shape;39523;p25"/>
            <p:cNvSpPr/>
            <p:nvPr/>
          </p:nvSpPr>
          <p:spPr>
            <a:xfrm>
              <a:off x="56629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4" name="Google Shape;39524;p25"/>
            <p:cNvSpPr/>
            <p:nvPr/>
          </p:nvSpPr>
          <p:spPr>
            <a:xfrm>
              <a:off x="5764400" y="2441800"/>
              <a:ext cx="52700" cy="52400"/>
            </a:xfrm>
            <a:custGeom>
              <a:avLst/>
              <a:gdLst/>
              <a:ahLst/>
              <a:cxnLst/>
              <a:rect l="l" t="t" r="r" b="b"/>
              <a:pathLst>
                <a:path w="2108" h="2096" extrusionOk="0">
                  <a:moveTo>
                    <a:pt x="1060" y="0"/>
                  </a:moveTo>
                  <a:cubicBezTo>
                    <a:pt x="477" y="0"/>
                    <a:pt x="0" y="477"/>
                    <a:pt x="0" y="1048"/>
                  </a:cubicBezTo>
                  <a:cubicBezTo>
                    <a:pt x="0"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5" name="Google Shape;39525;p25"/>
            <p:cNvSpPr/>
            <p:nvPr/>
          </p:nvSpPr>
          <p:spPr>
            <a:xfrm>
              <a:off x="58662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6" name="Google Shape;39526;p25"/>
            <p:cNvSpPr/>
            <p:nvPr/>
          </p:nvSpPr>
          <p:spPr>
            <a:xfrm>
              <a:off x="59677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7" name="Google Shape;39527;p25"/>
            <p:cNvSpPr/>
            <p:nvPr/>
          </p:nvSpPr>
          <p:spPr>
            <a:xfrm>
              <a:off x="60692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8" name="Google Shape;39528;p25"/>
            <p:cNvSpPr/>
            <p:nvPr/>
          </p:nvSpPr>
          <p:spPr>
            <a:xfrm>
              <a:off x="61710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9" name="Google Shape;39529;p25"/>
            <p:cNvSpPr/>
            <p:nvPr/>
          </p:nvSpPr>
          <p:spPr>
            <a:xfrm>
              <a:off x="62725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0" name="Google Shape;39530;p25"/>
            <p:cNvSpPr/>
            <p:nvPr/>
          </p:nvSpPr>
          <p:spPr>
            <a:xfrm>
              <a:off x="63740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1" name="Google Shape;39531;p25"/>
            <p:cNvSpPr/>
            <p:nvPr/>
          </p:nvSpPr>
          <p:spPr>
            <a:xfrm>
              <a:off x="6475500" y="2441800"/>
              <a:ext cx="52700" cy="52400"/>
            </a:xfrm>
            <a:custGeom>
              <a:avLst/>
              <a:gdLst/>
              <a:ahLst/>
              <a:cxnLst/>
              <a:rect l="l" t="t" r="r" b="b"/>
              <a:pathLst>
                <a:path w="2108" h="2096" extrusionOk="0">
                  <a:moveTo>
                    <a:pt x="1048" y="0"/>
                  </a:moveTo>
                  <a:cubicBezTo>
                    <a:pt x="477" y="0"/>
                    <a:pt x="0" y="477"/>
                    <a:pt x="0" y="1048"/>
                  </a:cubicBezTo>
                  <a:cubicBezTo>
                    <a:pt x="0" y="1632"/>
                    <a:pt x="477" y="2096"/>
                    <a:pt x="1048" y="2096"/>
                  </a:cubicBezTo>
                  <a:cubicBezTo>
                    <a:pt x="1632" y="2096"/>
                    <a:pt x="2108" y="1632"/>
                    <a:pt x="2108" y="1048"/>
                  </a:cubicBezTo>
                  <a:cubicBezTo>
                    <a:pt x="2108"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2" name="Google Shape;39532;p25"/>
            <p:cNvSpPr/>
            <p:nvPr/>
          </p:nvSpPr>
          <p:spPr>
            <a:xfrm>
              <a:off x="65773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3" name="Google Shape;39533;p25"/>
            <p:cNvSpPr/>
            <p:nvPr/>
          </p:nvSpPr>
          <p:spPr>
            <a:xfrm>
              <a:off x="66788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4" name="Google Shape;39534;p25"/>
            <p:cNvSpPr/>
            <p:nvPr/>
          </p:nvSpPr>
          <p:spPr>
            <a:xfrm>
              <a:off x="6780300" y="2441800"/>
              <a:ext cx="52400" cy="52400"/>
            </a:xfrm>
            <a:custGeom>
              <a:avLst/>
              <a:gdLst/>
              <a:ahLst/>
              <a:cxnLst/>
              <a:rect l="l" t="t" r="r" b="b"/>
              <a:pathLst>
                <a:path w="2096" h="2096" extrusionOk="0">
                  <a:moveTo>
                    <a:pt x="1048" y="0"/>
                  </a:moveTo>
                  <a:cubicBezTo>
                    <a:pt x="477" y="0"/>
                    <a:pt x="0" y="477"/>
                    <a:pt x="0" y="1048"/>
                  </a:cubicBezTo>
                  <a:cubicBezTo>
                    <a:pt x="0"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5" name="Google Shape;39535;p25"/>
            <p:cNvSpPr/>
            <p:nvPr/>
          </p:nvSpPr>
          <p:spPr>
            <a:xfrm>
              <a:off x="6881800" y="2441800"/>
              <a:ext cx="52700" cy="52400"/>
            </a:xfrm>
            <a:custGeom>
              <a:avLst/>
              <a:gdLst/>
              <a:ahLst/>
              <a:cxnLst/>
              <a:rect l="l" t="t" r="r" b="b"/>
              <a:pathLst>
                <a:path w="2108" h="2096" extrusionOk="0">
                  <a:moveTo>
                    <a:pt x="1060" y="0"/>
                  </a:moveTo>
                  <a:cubicBezTo>
                    <a:pt x="477" y="0"/>
                    <a:pt x="1" y="477"/>
                    <a:pt x="1" y="1048"/>
                  </a:cubicBezTo>
                  <a:cubicBezTo>
                    <a:pt x="1" y="1632"/>
                    <a:pt x="477" y="2096"/>
                    <a:pt x="1060" y="2096"/>
                  </a:cubicBezTo>
                  <a:cubicBezTo>
                    <a:pt x="1632" y="2096"/>
                    <a:pt x="2108" y="1632"/>
                    <a:pt x="2108" y="1048"/>
                  </a:cubicBezTo>
                  <a:cubicBezTo>
                    <a:pt x="2108" y="477"/>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6" name="Google Shape;39536;p25"/>
            <p:cNvSpPr/>
            <p:nvPr/>
          </p:nvSpPr>
          <p:spPr>
            <a:xfrm>
              <a:off x="69836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7" name="Google Shape;39537;p25"/>
            <p:cNvSpPr/>
            <p:nvPr/>
          </p:nvSpPr>
          <p:spPr>
            <a:xfrm>
              <a:off x="70851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8" name="Google Shape;39538;p25"/>
            <p:cNvSpPr/>
            <p:nvPr/>
          </p:nvSpPr>
          <p:spPr>
            <a:xfrm>
              <a:off x="7186600" y="2441800"/>
              <a:ext cx="52400" cy="52400"/>
            </a:xfrm>
            <a:custGeom>
              <a:avLst/>
              <a:gdLst/>
              <a:ahLst/>
              <a:cxnLst/>
              <a:rect l="l" t="t" r="r" b="b"/>
              <a:pathLst>
                <a:path w="2096" h="2096" extrusionOk="0">
                  <a:moveTo>
                    <a:pt x="1048" y="0"/>
                  </a:moveTo>
                  <a:cubicBezTo>
                    <a:pt x="477" y="0"/>
                    <a:pt x="1" y="477"/>
                    <a:pt x="1" y="1048"/>
                  </a:cubicBezTo>
                  <a:cubicBezTo>
                    <a:pt x="1" y="1632"/>
                    <a:pt x="477" y="2096"/>
                    <a:pt x="1048" y="2096"/>
                  </a:cubicBezTo>
                  <a:cubicBezTo>
                    <a:pt x="1632" y="2096"/>
                    <a:pt x="2096" y="1632"/>
                    <a:pt x="2096" y="1048"/>
                  </a:cubicBezTo>
                  <a:cubicBezTo>
                    <a:pt x="2096" y="477"/>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9" name="Google Shape;39539;p25"/>
            <p:cNvSpPr/>
            <p:nvPr/>
          </p:nvSpPr>
          <p:spPr>
            <a:xfrm>
              <a:off x="7288400" y="2441800"/>
              <a:ext cx="52400" cy="52400"/>
            </a:xfrm>
            <a:custGeom>
              <a:avLst/>
              <a:gdLst/>
              <a:ahLst/>
              <a:cxnLst/>
              <a:rect l="l" t="t" r="r" b="b"/>
              <a:pathLst>
                <a:path w="2096" h="2096" extrusionOk="0">
                  <a:moveTo>
                    <a:pt x="1048" y="0"/>
                  </a:moveTo>
                  <a:cubicBezTo>
                    <a:pt x="465" y="0"/>
                    <a:pt x="0" y="477"/>
                    <a:pt x="0" y="1048"/>
                  </a:cubicBezTo>
                  <a:cubicBezTo>
                    <a:pt x="0" y="1632"/>
                    <a:pt x="465" y="2096"/>
                    <a:pt x="1048" y="2096"/>
                  </a:cubicBezTo>
                  <a:cubicBezTo>
                    <a:pt x="1620" y="2096"/>
                    <a:pt x="2096" y="1632"/>
                    <a:pt x="2096" y="1048"/>
                  </a:cubicBezTo>
                  <a:cubicBezTo>
                    <a:pt x="2096" y="477"/>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0" name="Google Shape;39540;p25"/>
            <p:cNvSpPr/>
            <p:nvPr/>
          </p:nvSpPr>
          <p:spPr>
            <a:xfrm>
              <a:off x="27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1" name="Google Shape;39541;p25"/>
            <p:cNvSpPr/>
            <p:nvPr/>
          </p:nvSpPr>
          <p:spPr>
            <a:xfrm>
              <a:off x="3807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2" name="Google Shape;39542;p25"/>
            <p:cNvSpPr/>
            <p:nvPr/>
          </p:nvSpPr>
          <p:spPr>
            <a:xfrm>
              <a:off x="4825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3" name="Google Shape;39543;p25"/>
            <p:cNvSpPr/>
            <p:nvPr/>
          </p:nvSpPr>
          <p:spPr>
            <a:xfrm>
              <a:off x="58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4" name="Google Shape;39544;p25"/>
            <p:cNvSpPr/>
            <p:nvPr/>
          </p:nvSpPr>
          <p:spPr>
            <a:xfrm>
              <a:off x="68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5" name="Google Shape;39545;p25"/>
            <p:cNvSpPr/>
            <p:nvPr/>
          </p:nvSpPr>
          <p:spPr>
            <a:xfrm>
              <a:off x="7873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6" name="Google Shape;39546;p25"/>
            <p:cNvSpPr/>
            <p:nvPr/>
          </p:nvSpPr>
          <p:spPr>
            <a:xfrm>
              <a:off x="8888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7" name="Google Shape;39547;p25"/>
            <p:cNvSpPr/>
            <p:nvPr/>
          </p:nvSpPr>
          <p:spPr>
            <a:xfrm>
              <a:off x="99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8" name="Google Shape;39548;p25"/>
            <p:cNvSpPr/>
            <p:nvPr/>
          </p:nvSpPr>
          <p:spPr>
            <a:xfrm>
              <a:off x="10918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9" name="Google Shape;39549;p25"/>
            <p:cNvSpPr/>
            <p:nvPr/>
          </p:nvSpPr>
          <p:spPr>
            <a:xfrm>
              <a:off x="11936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0" name="Google Shape;39550;p25"/>
            <p:cNvSpPr/>
            <p:nvPr/>
          </p:nvSpPr>
          <p:spPr>
            <a:xfrm>
              <a:off x="12951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1" name="Google Shape;39551;p25"/>
            <p:cNvSpPr/>
            <p:nvPr/>
          </p:nvSpPr>
          <p:spPr>
            <a:xfrm>
              <a:off x="13966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2" name="Google Shape;39552;p25"/>
            <p:cNvSpPr/>
            <p:nvPr/>
          </p:nvSpPr>
          <p:spPr>
            <a:xfrm>
              <a:off x="1498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3" name="Google Shape;39553;p25"/>
            <p:cNvSpPr/>
            <p:nvPr/>
          </p:nvSpPr>
          <p:spPr>
            <a:xfrm>
              <a:off x="15999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4" name="Google Shape;39554;p25"/>
            <p:cNvSpPr/>
            <p:nvPr/>
          </p:nvSpPr>
          <p:spPr>
            <a:xfrm>
              <a:off x="17014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5" name="Google Shape;39555;p25"/>
            <p:cNvSpPr/>
            <p:nvPr/>
          </p:nvSpPr>
          <p:spPr>
            <a:xfrm>
              <a:off x="18029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6" name="Google Shape;39556;p25"/>
            <p:cNvSpPr/>
            <p:nvPr/>
          </p:nvSpPr>
          <p:spPr>
            <a:xfrm>
              <a:off x="1904400" y="2596875"/>
              <a:ext cx="52700" cy="52700"/>
            </a:xfrm>
            <a:custGeom>
              <a:avLst/>
              <a:gdLst/>
              <a:ahLst/>
              <a:cxnLst/>
              <a:rect l="l" t="t" r="r" b="b"/>
              <a:pathLst>
                <a:path w="2108" h="2108"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7" name="Google Shape;39557;p25"/>
            <p:cNvSpPr/>
            <p:nvPr/>
          </p:nvSpPr>
          <p:spPr>
            <a:xfrm>
              <a:off x="20062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8" name="Google Shape;39558;p25"/>
            <p:cNvSpPr/>
            <p:nvPr/>
          </p:nvSpPr>
          <p:spPr>
            <a:xfrm>
              <a:off x="210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9" name="Google Shape;39559;p25"/>
            <p:cNvSpPr/>
            <p:nvPr/>
          </p:nvSpPr>
          <p:spPr>
            <a:xfrm>
              <a:off x="22092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0" name="Google Shape;39560;p25"/>
            <p:cNvSpPr/>
            <p:nvPr/>
          </p:nvSpPr>
          <p:spPr>
            <a:xfrm>
              <a:off x="2311000" y="2596875"/>
              <a:ext cx="52400" cy="52700"/>
            </a:xfrm>
            <a:custGeom>
              <a:avLst/>
              <a:gdLst/>
              <a:ahLst/>
              <a:cxnLst/>
              <a:rect l="l" t="t" r="r" b="b"/>
              <a:pathLst>
                <a:path w="2096" h="2108"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1" name="Google Shape;39561;p25"/>
            <p:cNvSpPr/>
            <p:nvPr/>
          </p:nvSpPr>
          <p:spPr>
            <a:xfrm>
              <a:off x="241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2" name="Google Shape;39562;p25"/>
            <p:cNvSpPr/>
            <p:nvPr/>
          </p:nvSpPr>
          <p:spPr>
            <a:xfrm>
              <a:off x="25140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3" name="Google Shape;39563;p25"/>
            <p:cNvSpPr/>
            <p:nvPr/>
          </p:nvSpPr>
          <p:spPr>
            <a:xfrm>
              <a:off x="2615500" y="2596875"/>
              <a:ext cx="52700" cy="52700"/>
            </a:xfrm>
            <a:custGeom>
              <a:avLst/>
              <a:gdLst/>
              <a:ahLst/>
              <a:cxnLst/>
              <a:rect l="l" t="t" r="r" b="b"/>
              <a:pathLst>
                <a:path w="2108" h="2108"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4" name="Google Shape;39564;p25"/>
            <p:cNvSpPr/>
            <p:nvPr/>
          </p:nvSpPr>
          <p:spPr>
            <a:xfrm>
              <a:off x="271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5" name="Google Shape;39565;p25"/>
            <p:cNvSpPr/>
            <p:nvPr/>
          </p:nvSpPr>
          <p:spPr>
            <a:xfrm>
              <a:off x="281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6" name="Google Shape;39566;p25"/>
            <p:cNvSpPr/>
            <p:nvPr/>
          </p:nvSpPr>
          <p:spPr>
            <a:xfrm>
              <a:off x="2920300" y="2596875"/>
              <a:ext cx="52400" cy="52700"/>
            </a:xfrm>
            <a:custGeom>
              <a:avLst/>
              <a:gdLst/>
              <a:ahLst/>
              <a:cxnLst/>
              <a:rect l="l" t="t" r="r" b="b"/>
              <a:pathLst>
                <a:path w="2096" h="2108"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7" name="Google Shape;39567;p25"/>
            <p:cNvSpPr/>
            <p:nvPr/>
          </p:nvSpPr>
          <p:spPr>
            <a:xfrm>
              <a:off x="302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8" name="Google Shape;39568;p25"/>
            <p:cNvSpPr/>
            <p:nvPr/>
          </p:nvSpPr>
          <p:spPr>
            <a:xfrm>
              <a:off x="312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9" name="Google Shape;39569;p25"/>
            <p:cNvSpPr/>
            <p:nvPr/>
          </p:nvSpPr>
          <p:spPr>
            <a:xfrm>
              <a:off x="322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0" name="Google Shape;39570;p25"/>
            <p:cNvSpPr/>
            <p:nvPr/>
          </p:nvSpPr>
          <p:spPr>
            <a:xfrm>
              <a:off x="33266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1" name="Google Shape;39571;p25"/>
            <p:cNvSpPr/>
            <p:nvPr/>
          </p:nvSpPr>
          <p:spPr>
            <a:xfrm>
              <a:off x="342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2" name="Google Shape;39572;p25"/>
            <p:cNvSpPr/>
            <p:nvPr/>
          </p:nvSpPr>
          <p:spPr>
            <a:xfrm>
              <a:off x="352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3" name="Google Shape;39573;p25"/>
            <p:cNvSpPr/>
            <p:nvPr/>
          </p:nvSpPr>
          <p:spPr>
            <a:xfrm>
              <a:off x="363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4" name="Google Shape;39574;p25"/>
            <p:cNvSpPr/>
            <p:nvPr/>
          </p:nvSpPr>
          <p:spPr>
            <a:xfrm>
              <a:off x="373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5" name="Google Shape;39575;p25"/>
            <p:cNvSpPr/>
            <p:nvPr/>
          </p:nvSpPr>
          <p:spPr>
            <a:xfrm>
              <a:off x="3834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6" name="Google Shape;39576;p25"/>
            <p:cNvSpPr/>
            <p:nvPr/>
          </p:nvSpPr>
          <p:spPr>
            <a:xfrm>
              <a:off x="393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7" name="Google Shape;39577;p25"/>
            <p:cNvSpPr/>
            <p:nvPr/>
          </p:nvSpPr>
          <p:spPr>
            <a:xfrm>
              <a:off x="403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8" name="Google Shape;39578;p25"/>
            <p:cNvSpPr/>
            <p:nvPr/>
          </p:nvSpPr>
          <p:spPr>
            <a:xfrm>
              <a:off x="413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9" name="Google Shape;39579;p25"/>
            <p:cNvSpPr/>
            <p:nvPr/>
          </p:nvSpPr>
          <p:spPr>
            <a:xfrm>
              <a:off x="42407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0" name="Google Shape;39580;p25"/>
            <p:cNvSpPr/>
            <p:nvPr/>
          </p:nvSpPr>
          <p:spPr>
            <a:xfrm>
              <a:off x="434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1" name="Google Shape;39581;p25"/>
            <p:cNvSpPr/>
            <p:nvPr/>
          </p:nvSpPr>
          <p:spPr>
            <a:xfrm>
              <a:off x="444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2" name="Google Shape;39582;p25"/>
            <p:cNvSpPr/>
            <p:nvPr/>
          </p:nvSpPr>
          <p:spPr>
            <a:xfrm>
              <a:off x="45455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3" name="Google Shape;39583;p25"/>
            <p:cNvSpPr/>
            <p:nvPr/>
          </p:nvSpPr>
          <p:spPr>
            <a:xfrm>
              <a:off x="464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4" name="Google Shape;39584;p25"/>
            <p:cNvSpPr/>
            <p:nvPr/>
          </p:nvSpPr>
          <p:spPr>
            <a:xfrm>
              <a:off x="474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5" name="Google Shape;39585;p25"/>
            <p:cNvSpPr/>
            <p:nvPr/>
          </p:nvSpPr>
          <p:spPr>
            <a:xfrm>
              <a:off x="485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6" name="Google Shape;39586;p25"/>
            <p:cNvSpPr/>
            <p:nvPr/>
          </p:nvSpPr>
          <p:spPr>
            <a:xfrm>
              <a:off x="49518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7" name="Google Shape;39587;p25"/>
            <p:cNvSpPr/>
            <p:nvPr/>
          </p:nvSpPr>
          <p:spPr>
            <a:xfrm>
              <a:off x="505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8" name="Google Shape;39588;p25"/>
            <p:cNvSpPr/>
            <p:nvPr/>
          </p:nvSpPr>
          <p:spPr>
            <a:xfrm>
              <a:off x="515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9" name="Google Shape;39589;p25"/>
            <p:cNvSpPr/>
            <p:nvPr/>
          </p:nvSpPr>
          <p:spPr>
            <a:xfrm>
              <a:off x="52566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0" name="Google Shape;39590;p25"/>
            <p:cNvSpPr/>
            <p:nvPr/>
          </p:nvSpPr>
          <p:spPr>
            <a:xfrm>
              <a:off x="535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1" name="Google Shape;39591;p25"/>
            <p:cNvSpPr/>
            <p:nvPr/>
          </p:nvSpPr>
          <p:spPr>
            <a:xfrm>
              <a:off x="54599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2" name="Google Shape;39592;p25"/>
            <p:cNvSpPr/>
            <p:nvPr/>
          </p:nvSpPr>
          <p:spPr>
            <a:xfrm>
              <a:off x="5561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3" name="Google Shape;39593;p25"/>
            <p:cNvSpPr/>
            <p:nvPr/>
          </p:nvSpPr>
          <p:spPr>
            <a:xfrm>
              <a:off x="56629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4" name="Google Shape;39594;p25"/>
            <p:cNvSpPr/>
            <p:nvPr/>
          </p:nvSpPr>
          <p:spPr>
            <a:xfrm>
              <a:off x="5764400" y="2596875"/>
              <a:ext cx="52700" cy="52700"/>
            </a:xfrm>
            <a:custGeom>
              <a:avLst/>
              <a:gdLst/>
              <a:ahLst/>
              <a:cxnLst/>
              <a:rect l="l" t="t" r="r" b="b"/>
              <a:pathLst>
                <a:path w="2108" h="2108"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5" name="Google Shape;39595;p25"/>
            <p:cNvSpPr/>
            <p:nvPr/>
          </p:nvSpPr>
          <p:spPr>
            <a:xfrm>
              <a:off x="58662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6" name="Google Shape;39596;p25"/>
            <p:cNvSpPr/>
            <p:nvPr/>
          </p:nvSpPr>
          <p:spPr>
            <a:xfrm>
              <a:off x="59677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7" name="Google Shape;39597;p25"/>
            <p:cNvSpPr/>
            <p:nvPr/>
          </p:nvSpPr>
          <p:spPr>
            <a:xfrm>
              <a:off x="60692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8" name="Google Shape;39598;p25"/>
            <p:cNvSpPr/>
            <p:nvPr/>
          </p:nvSpPr>
          <p:spPr>
            <a:xfrm>
              <a:off x="61710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9" name="Google Shape;39599;p25"/>
            <p:cNvSpPr/>
            <p:nvPr/>
          </p:nvSpPr>
          <p:spPr>
            <a:xfrm>
              <a:off x="62725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0" name="Google Shape;39600;p25"/>
            <p:cNvSpPr/>
            <p:nvPr/>
          </p:nvSpPr>
          <p:spPr>
            <a:xfrm>
              <a:off x="63740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1" name="Google Shape;39601;p25"/>
            <p:cNvSpPr/>
            <p:nvPr/>
          </p:nvSpPr>
          <p:spPr>
            <a:xfrm>
              <a:off x="6475500" y="2596875"/>
              <a:ext cx="52700" cy="52700"/>
            </a:xfrm>
            <a:custGeom>
              <a:avLst/>
              <a:gdLst/>
              <a:ahLst/>
              <a:cxnLst/>
              <a:rect l="l" t="t" r="r" b="b"/>
              <a:pathLst>
                <a:path w="2108" h="2108"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2" name="Google Shape;39602;p25"/>
            <p:cNvSpPr/>
            <p:nvPr/>
          </p:nvSpPr>
          <p:spPr>
            <a:xfrm>
              <a:off x="65773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3" name="Google Shape;39603;p25"/>
            <p:cNvSpPr/>
            <p:nvPr/>
          </p:nvSpPr>
          <p:spPr>
            <a:xfrm>
              <a:off x="66788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4" name="Google Shape;39604;p25"/>
            <p:cNvSpPr/>
            <p:nvPr/>
          </p:nvSpPr>
          <p:spPr>
            <a:xfrm>
              <a:off x="6780300" y="2596875"/>
              <a:ext cx="52400" cy="52700"/>
            </a:xfrm>
            <a:custGeom>
              <a:avLst/>
              <a:gdLst/>
              <a:ahLst/>
              <a:cxnLst/>
              <a:rect l="l" t="t" r="r" b="b"/>
              <a:pathLst>
                <a:path w="2096" h="2108"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5" name="Google Shape;39605;p25"/>
            <p:cNvSpPr/>
            <p:nvPr/>
          </p:nvSpPr>
          <p:spPr>
            <a:xfrm>
              <a:off x="6881800" y="2596875"/>
              <a:ext cx="52700" cy="52700"/>
            </a:xfrm>
            <a:custGeom>
              <a:avLst/>
              <a:gdLst/>
              <a:ahLst/>
              <a:cxnLst/>
              <a:rect l="l" t="t" r="r" b="b"/>
              <a:pathLst>
                <a:path w="2108" h="2108"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6" name="Google Shape;39606;p25"/>
            <p:cNvSpPr/>
            <p:nvPr/>
          </p:nvSpPr>
          <p:spPr>
            <a:xfrm>
              <a:off x="69836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7" name="Google Shape;39607;p25"/>
            <p:cNvSpPr/>
            <p:nvPr/>
          </p:nvSpPr>
          <p:spPr>
            <a:xfrm>
              <a:off x="70851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8" name="Google Shape;39608;p25"/>
            <p:cNvSpPr/>
            <p:nvPr/>
          </p:nvSpPr>
          <p:spPr>
            <a:xfrm>
              <a:off x="7186600" y="2596875"/>
              <a:ext cx="52400" cy="52700"/>
            </a:xfrm>
            <a:custGeom>
              <a:avLst/>
              <a:gdLst/>
              <a:ahLst/>
              <a:cxnLst/>
              <a:rect l="l" t="t" r="r" b="b"/>
              <a:pathLst>
                <a:path w="2096" h="2108"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9" name="Google Shape;39609;p25"/>
            <p:cNvSpPr/>
            <p:nvPr/>
          </p:nvSpPr>
          <p:spPr>
            <a:xfrm>
              <a:off x="7288400" y="2596875"/>
              <a:ext cx="52400" cy="52700"/>
            </a:xfrm>
            <a:custGeom>
              <a:avLst/>
              <a:gdLst/>
              <a:ahLst/>
              <a:cxnLst/>
              <a:rect l="l" t="t" r="r" b="b"/>
              <a:pathLst>
                <a:path w="2096" h="2108"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0" name="Google Shape;39610;p25"/>
            <p:cNvSpPr/>
            <p:nvPr/>
          </p:nvSpPr>
          <p:spPr>
            <a:xfrm>
              <a:off x="27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7" y="1632"/>
                    <a:pt x="2107" y="1048"/>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1" name="Google Shape;39611;p25"/>
            <p:cNvSpPr/>
            <p:nvPr/>
          </p:nvSpPr>
          <p:spPr>
            <a:xfrm>
              <a:off x="3807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2" name="Google Shape;39612;p25"/>
            <p:cNvSpPr/>
            <p:nvPr/>
          </p:nvSpPr>
          <p:spPr>
            <a:xfrm>
              <a:off x="4825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3" name="Google Shape;39613;p25"/>
            <p:cNvSpPr/>
            <p:nvPr/>
          </p:nvSpPr>
          <p:spPr>
            <a:xfrm>
              <a:off x="58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4" name="Google Shape;39614;p25"/>
            <p:cNvSpPr/>
            <p:nvPr/>
          </p:nvSpPr>
          <p:spPr>
            <a:xfrm>
              <a:off x="68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5" name="Google Shape;39615;p25"/>
            <p:cNvSpPr/>
            <p:nvPr/>
          </p:nvSpPr>
          <p:spPr>
            <a:xfrm>
              <a:off x="7873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6" name="Google Shape;39616;p25"/>
            <p:cNvSpPr/>
            <p:nvPr/>
          </p:nvSpPr>
          <p:spPr>
            <a:xfrm>
              <a:off x="8888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7" name="Google Shape;39617;p25"/>
            <p:cNvSpPr/>
            <p:nvPr/>
          </p:nvSpPr>
          <p:spPr>
            <a:xfrm>
              <a:off x="99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8" name="Google Shape;39618;p25"/>
            <p:cNvSpPr/>
            <p:nvPr/>
          </p:nvSpPr>
          <p:spPr>
            <a:xfrm>
              <a:off x="10918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9" name="Google Shape;39619;p25"/>
            <p:cNvSpPr/>
            <p:nvPr/>
          </p:nvSpPr>
          <p:spPr>
            <a:xfrm>
              <a:off x="11936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0" name="Google Shape;39620;p25"/>
            <p:cNvSpPr/>
            <p:nvPr/>
          </p:nvSpPr>
          <p:spPr>
            <a:xfrm>
              <a:off x="12951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1" name="Google Shape;39621;p25"/>
            <p:cNvSpPr/>
            <p:nvPr/>
          </p:nvSpPr>
          <p:spPr>
            <a:xfrm>
              <a:off x="13966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2" name="Google Shape;39622;p25"/>
            <p:cNvSpPr/>
            <p:nvPr/>
          </p:nvSpPr>
          <p:spPr>
            <a:xfrm>
              <a:off x="1498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3" name="Google Shape;39623;p25"/>
            <p:cNvSpPr/>
            <p:nvPr/>
          </p:nvSpPr>
          <p:spPr>
            <a:xfrm>
              <a:off x="15999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4" name="Google Shape;39624;p25"/>
            <p:cNvSpPr/>
            <p:nvPr/>
          </p:nvSpPr>
          <p:spPr>
            <a:xfrm>
              <a:off x="17014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5" name="Google Shape;39625;p25"/>
            <p:cNvSpPr/>
            <p:nvPr/>
          </p:nvSpPr>
          <p:spPr>
            <a:xfrm>
              <a:off x="18029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6" name="Google Shape;39626;p25"/>
            <p:cNvSpPr/>
            <p:nvPr/>
          </p:nvSpPr>
          <p:spPr>
            <a:xfrm>
              <a:off x="1904400" y="2751950"/>
              <a:ext cx="52700" cy="52725"/>
            </a:xfrm>
            <a:custGeom>
              <a:avLst/>
              <a:gdLst/>
              <a:ahLst/>
              <a:cxnLst/>
              <a:rect l="l" t="t" r="r" b="b"/>
              <a:pathLst>
                <a:path w="2108" h="2109" extrusionOk="0">
                  <a:moveTo>
                    <a:pt x="1060" y="1"/>
                  </a:moveTo>
                  <a:cubicBezTo>
                    <a:pt x="476" y="1"/>
                    <a:pt x="0" y="477"/>
                    <a:pt x="0" y="1048"/>
                  </a:cubicBezTo>
                  <a:cubicBezTo>
                    <a:pt x="0" y="1632"/>
                    <a:pt x="476" y="2108"/>
                    <a:pt x="1060" y="2108"/>
                  </a:cubicBezTo>
                  <a:cubicBezTo>
                    <a:pt x="1631" y="2108"/>
                    <a:pt x="2108" y="1632"/>
                    <a:pt x="2108" y="1048"/>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7" name="Google Shape;39627;p25"/>
            <p:cNvSpPr/>
            <p:nvPr/>
          </p:nvSpPr>
          <p:spPr>
            <a:xfrm>
              <a:off x="20062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8" name="Google Shape;39628;p25"/>
            <p:cNvSpPr/>
            <p:nvPr/>
          </p:nvSpPr>
          <p:spPr>
            <a:xfrm>
              <a:off x="210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9" name="Google Shape;39629;p25"/>
            <p:cNvSpPr/>
            <p:nvPr/>
          </p:nvSpPr>
          <p:spPr>
            <a:xfrm>
              <a:off x="22092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0" name="Google Shape;39630;p25"/>
            <p:cNvSpPr/>
            <p:nvPr/>
          </p:nvSpPr>
          <p:spPr>
            <a:xfrm>
              <a:off x="2311000" y="2751950"/>
              <a:ext cx="52400" cy="52725"/>
            </a:xfrm>
            <a:custGeom>
              <a:avLst/>
              <a:gdLst/>
              <a:ahLst/>
              <a:cxnLst/>
              <a:rect l="l" t="t" r="r" b="b"/>
              <a:pathLst>
                <a:path w="2096" h="2109" extrusionOk="0">
                  <a:moveTo>
                    <a:pt x="1048" y="1"/>
                  </a:moveTo>
                  <a:cubicBezTo>
                    <a:pt x="464" y="1"/>
                    <a:pt x="0" y="477"/>
                    <a:pt x="0" y="1048"/>
                  </a:cubicBezTo>
                  <a:cubicBezTo>
                    <a:pt x="0" y="1632"/>
                    <a:pt x="464"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1" name="Google Shape;39631;p25"/>
            <p:cNvSpPr/>
            <p:nvPr/>
          </p:nvSpPr>
          <p:spPr>
            <a:xfrm>
              <a:off x="241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2" name="Google Shape;39632;p25"/>
            <p:cNvSpPr/>
            <p:nvPr/>
          </p:nvSpPr>
          <p:spPr>
            <a:xfrm>
              <a:off x="25140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3" name="Google Shape;39633;p25"/>
            <p:cNvSpPr/>
            <p:nvPr/>
          </p:nvSpPr>
          <p:spPr>
            <a:xfrm>
              <a:off x="2615500" y="2751950"/>
              <a:ext cx="52700" cy="52725"/>
            </a:xfrm>
            <a:custGeom>
              <a:avLst/>
              <a:gdLst/>
              <a:ahLst/>
              <a:cxnLst/>
              <a:rect l="l" t="t" r="r" b="b"/>
              <a:pathLst>
                <a:path w="2108" h="2109" extrusionOk="0">
                  <a:moveTo>
                    <a:pt x="1048" y="1"/>
                  </a:moveTo>
                  <a:cubicBezTo>
                    <a:pt x="476" y="1"/>
                    <a:pt x="0" y="477"/>
                    <a:pt x="0" y="1048"/>
                  </a:cubicBezTo>
                  <a:cubicBezTo>
                    <a:pt x="0" y="1632"/>
                    <a:pt x="476"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4" name="Google Shape;39634;p25"/>
            <p:cNvSpPr/>
            <p:nvPr/>
          </p:nvSpPr>
          <p:spPr>
            <a:xfrm>
              <a:off x="271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5" name="Google Shape;39635;p25"/>
            <p:cNvSpPr/>
            <p:nvPr/>
          </p:nvSpPr>
          <p:spPr>
            <a:xfrm>
              <a:off x="281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6" name="Google Shape;39636;p25"/>
            <p:cNvSpPr/>
            <p:nvPr/>
          </p:nvSpPr>
          <p:spPr>
            <a:xfrm>
              <a:off x="2920300" y="2751950"/>
              <a:ext cx="52400" cy="52725"/>
            </a:xfrm>
            <a:custGeom>
              <a:avLst/>
              <a:gdLst/>
              <a:ahLst/>
              <a:cxnLst/>
              <a:rect l="l" t="t" r="r" b="b"/>
              <a:pathLst>
                <a:path w="2096" h="2109" extrusionOk="0">
                  <a:moveTo>
                    <a:pt x="1048" y="1"/>
                  </a:moveTo>
                  <a:cubicBezTo>
                    <a:pt x="476" y="1"/>
                    <a:pt x="0" y="477"/>
                    <a:pt x="0" y="1048"/>
                  </a:cubicBezTo>
                  <a:cubicBezTo>
                    <a:pt x="0" y="1632"/>
                    <a:pt x="476"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7" name="Google Shape;39637;p25"/>
            <p:cNvSpPr/>
            <p:nvPr/>
          </p:nvSpPr>
          <p:spPr>
            <a:xfrm>
              <a:off x="302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8" name="Google Shape;39638;p25"/>
            <p:cNvSpPr/>
            <p:nvPr/>
          </p:nvSpPr>
          <p:spPr>
            <a:xfrm>
              <a:off x="312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9" name="Google Shape;39639;p25"/>
            <p:cNvSpPr/>
            <p:nvPr/>
          </p:nvSpPr>
          <p:spPr>
            <a:xfrm>
              <a:off x="322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0" name="Google Shape;39640;p25"/>
            <p:cNvSpPr/>
            <p:nvPr/>
          </p:nvSpPr>
          <p:spPr>
            <a:xfrm>
              <a:off x="33266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1" name="Google Shape;39641;p25"/>
            <p:cNvSpPr/>
            <p:nvPr/>
          </p:nvSpPr>
          <p:spPr>
            <a:xfrm>
              <a:off x="342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2" name="Google Shape;39642;p25"/>
            <p:cNvSpPr/>
            <p:nvPr/>
          </p:nvSpPr>
          <p:spPr>
            <a:xfrm>
              <a:off x="352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3" name="Google Shape;39643;p25"/>
            <p:cNvSpPr/>
            <p:nvPr/>
          </p:nvSpPr>
          <p:spPr>
            <a:xfrm>
              <a:off x="363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4" name="Google Shape;39644;p25"/>
            <p:cNvSpPr/>
            <p:nvPr/>
          </p:nvSpPr>
          <p:spPr>
            <a:xfrm>
              <a:off x="373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5" name="Google Shape;39645;p25"/>
            <p:cNvSpPr/>
            <p:nvPr/>
          </p:nvSpPr>
          <p:spPr>
            <a:xfrm>
              <a:off x="3834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19" y="2108"/>
                    <a:pt x="2096" y="1632"/>
                    <a:pt x="2096" y="1048"/>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6" name="Google Shape;39646;p25"/>
            <p:cNvSpPr/>
            <p:nvPr/>
          </p:nvSpPr>
          <p:spPr>
            <a:xfrm>
              <a:off x="393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7" name="Google Shape;39647;p25"/>
            <p:cNvSpPr/>
            <p:nvPr/>
          </p:nvSpPr>
          <p:spPr>
            <a:xfrm>
              <a:off x="403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8" name="Google Shape;39648;p25"/>
            <p:cNvSpPr/>
            <p:nvPr/>
          </p:nvSpPr>
          <p:spPr>
            <a:xfrm>
              <a:off x="413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1" y="2108"/>
                    <a:pt x="2108" y="1632"/>
                    <a:pt x="2108" y="1048"/>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9" name="Google Shape;39649;p25"/>
            <p:cNvSpPr/>
            <p:nvPr/>
          </p:nvSpPr>
          <p:spPr>
            <a:xfrm>
              <a:off x="42407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0" name="Google Shape;39650;p25"/>
            <p:cNvSpPr/>
            <p:nvPr/>
          </p:nvSpPr>
          <p:spPr>
            <a:xfrm>
              <a:off x="434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1" name="Google Shape;39651;p25"/>
            <p:cNvSpPr/>
            <p:nvPr/>
          </p:nvSpPr>
          <p:spPr>
            <a:xfrm>
              <a:off x="444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2" name="Google Shape;39652;p25"/>
            <p:cNvSpPr/>
            <p:nvPr/>
          </p:nvSpPr>
          <p:spPr>
            <a:xfrm>
              <a:off x="45455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3" name="Google Shape;39653;p25"/>
            <p:cNvSpPr/>
            <p:nvPr/>
          </p:nvSpPr>
          <p:spPr>
            <a:xfrm>
              <a:off x="464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4" name="Google Shape;39654;p25"/>
            <p:cNvSpPr/>
            <p:nvPr/>
          </p:nvSpPr>
          <p:spPr>
            <a:xfrm>
              <a:off x="474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1" y="2108"/>
                    <a:pt x="2096" y="1632"/>
                    <a:pt x="2096" y="1048"/>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5" name="Google Shape;39655;p25"/>
            <p:cNvSpPr/>
            <p:nvPr/>
          </p:nvSpPr>
          <p:spPr>
            <a:xfrm>
              <a:off x="485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6" name="Google Shape;39656;p25"/>
            <p:cNvSpPr/>
            <p:nvPr/>
          </p:nvSpPr>
          <p:spPr>
            <a:xfrm>
              <a:off x="49518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7" name="Google Shape;39657;p25"/>
            <p:cNvSpPr/>
            <p:nvPr/>
          </p:nvSpPr>
          <p:spPr>
            <a:xfrm>
              <a:off x="505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8" name="Google Shape;39658;p25"/>
            <p:cNvSpPr/>
            <p:nvPr/>
          </p:nvSpPr>
          <p:spPr>
            <a:xfrm>
              <a:off x="515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9" name="Google Shape;39659;p25"/>
            <p:cNvSpPr/>
            <p:nvPr/>
          </p:nvSpPr>
          <p:spPr>
            <a:xfrm>
              <a:off x="52566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0" name="Google Shape;39660;p25"/>
            <p:cNvSpPr/>
            <p:nvPr/>
          </p:nvSpPr>
          <p:spPr>
            <a:xfrm>
              <a:off x="535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1" name="Google Shape;39661;p25"/>
            <p:cNvSpPr/>
            <p:nvPr/>
          </p:nvSpPr>
          <p:spPr>
            <a:xfrm>
              <a:off x="54599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2" name="Google Shape;39662;p25"/>
            <p:cNvSpPr/>
            <p:nvPr/>
          </p:nvSpPr>
          <p:spPr>
            <a:xfrm>
              <a:off x="5561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3" name="Google Shape;39663;p25"/>
            <p:cNvSpPr/>
            <p:nvPr/>
          </p:nvSpPr>
          <p:spPr>
            <a:xfrm>
              <a:off x="56629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4" name="Google Shape;39664;p25"/>
            <p:cNvSpPr/>
            <p:nvPr/>
          </p:nvSpPr>
          <p:spPr>
            <a:xfrm>
              <a:off x="5764400" y="2751950"/>
              <a:ext cx="52700" cy="52725"/>
            </a:xfrm>
            <a:custGeom>
              <a:avLst/>
              <a:gdLst/>
              <a:ahLst/>
              <a:cxnLst/>
              <a:rect l="l" t="t" r="r" b="b"/>
              <a:pathLst>
                <a:path w="2108" h="2109" extrusionOk="0">
                  <a:moveTo>
                    <a:pt x="1060" y="1"/>
                  </a:moveTo>
                  <a:cubicBezTo>
                    <a:pt x="477" y="1"/>
                    <a:pt x="0" y="477"/>
                    <a:pt x="0" y="1048"/>
                  </a:cubicBezTo>
                  <a:cubicBezTo>
                    <a:pt x="0"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5" name="Google Shape;39665;p25"/>
            <p:cNvSpPr/>
            <p:nvPr/>
          </p:nvSpPr>
          <p:spPr>
            <a:xfrm>
              <a:off x="58662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6" name="Google Shape;39666;p25"/>
            <p:cNvSpPr/>
            <p:nvPr/>
          </p:nvSpPr>
          <p:spPr>
            <a:xfrm>
              <a:off x="59677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7" name="Google Shape;39667;p25"/>
            <p:cNvSpPr/>
            <p:nvPr/>
          </p:nvSpPr>
          <p:spPr>
            <a:xfrm>
              <a:off x="60692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8" name="Google Shape;39668;p25"/>
            <p:cNvSpPr/>
            <p:nvPr/>
          </p:nvSpPr>
          <p:spPr>
            <a:xfrm>
              <a:off x="61710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9" name="Google Shape;39669;p25"/>
            <p:cNvSpPr/>
            <p:nvPr/>
          </p:nvSpPr>
          <p:spPr>
            <a:xfrm>
              <a:off x="62725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0" name="Google Shape;39670;p25"/>
            <p:cNvSpPr/>
            <p:nvPr/>
          </p:nvSpPr>
          <p:spPr>
            <a:xfrm>
              <a:off x="63740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1" name="Google Shape;39671;p25"/>
            <p:cNvSpPr/>
            <p:nvPr/>
          </p:nvSpPr>
          <p:spPr>
            <a:xfrm>
              <a:off x="6475500" y="2751950"/>
              <a:ext cx="52700" cy="52725"/>
            </a:xfrm>
            <a:custGeom>
              <a:avLst/>
              <a:gdLst/>
              <a:ahLst/>
              <a:cxnLst/>
              <a:rect l="l" t="t" r="r" b="b"/>
              <a:pathLst>
                <a:path w="2108" h="2109" extrusionOk="0">
                  <a:moveTo>
                    <a:pt x="1048" y="1"/>
                  </a:moveTo>
                  <a:cubicBezTo>
                    <a:pt x="477" y="1"/>
                    <a:pt x="0" y="477"/>
                    <a:pt x="0" y="1048"/>
                  </a:cubicBezTo>
                  <a:cubicBezTo>
                    <a:pt x="0" y="1632"/>
                    <a:pt x="477" y="2108"/>
                    <a:pt x="1048" y="2108"/>
                  </a:cubicBezTo>
                  <a:cubicBezTo>
                    <a:pt x="1632" y="2108"/>
                    <a:pt x="2108" y="1632"/>
                    <a:pt x="2108" y="1048"/>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2" name="Google Shape;39672;p25"/>
            <p:cNvSpPr/>
            <p:nvPr/>
          </p:nvSpPr>
          <p:spPr>
            <a:xfrm>
              <a:off x="65773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3" name="Google Shape;39673;p25"/>
            <p:cNvSpPr/>
            <p:nvPr/>
          </p:nvSpPr>
          <p:spPr>
            <a:xfrm>
              <a:off x="66788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4" name="Google Shape;39674;p25"/>
            <p:cNvSpPr/>
            <p:nvPr/>
          </p:nvSpPr>
          <p:spPr>
            <a:xfrm>
              <a:off x="6780300" y="2751950"/>
              <a:ext cx="52400" cy="52725"/>
            </a:xfrm>
            <a:custGeom>
              <a:avLst/>
              <a:gdLst/>
              <a:ahLst/>
              <a:cxnLst/>
              <a:rect l="l" t="t" r="r" b="b"/>
              <a:pathLst>
                <a:path w="2096" h="2109" extrusionOk="0">
                  <a:moveTo>
                    <a:pt x="1048" y="1"/>
                  </a:moveTo>
                  <a:cubicBezTo>
                    <a:pt x="477" y="1"/>
                    <a:pt x="0" y="477"/>
                    <a:pt x="0" y="1048"/>
                  </a:cubicBezTo>
                  <a:cubicBezTo>
                    <a:pt x="0"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5" name="Google Shape;39675;p25"/>
            <p:cNvSpPr/>
            <p:nvPr/>
          </p:nvSpPr>
          <p:spPr>
            <a:xfrm>
              <a:off x="6881800" y="2751950"/>
              <a:ext cx="52700" cy="52725"/>
            </a:xfrm>
            <a:custGeom>
              <a:avLst/>
              <a:gdLst/>
              <a:ahLst/>
              <a:cxnLst/>
              <a:rect l="l" t="t" r="r" b="b"/>
              <a:pathLst>
                <a:path w="2108" h="2109" extrusionOk="0">
                  <a:moveTo>
                    <a:pt x="1060" y="1"/>
                  </a:moveTo>
                  <a:cubicBezTo>
                    <a:pt x="477" y="1"/>
                    <a:pt x="1" y="477"/>
                    <a:pt x="1" y="1048"/>
                  </a:cubicBezTo>
                  <a:cubicBezTo>
                    <a:pt x="1" y="1632"/>
                    <a:pt x="477" y="2108"/>
                    <a:pt x="1060" y="2108"/>
                  </a:cubicBezTo>
                  <a:cubicBezTo>
                    <a:pt x="1632" y="2108"/>
                    <a:pt x="2108" y="1632"/>
                    <a:pt x="2108" y="1048"/>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6" name="Google Shape;39676;p25"/>
            <p:cNvSpPr/>
            <p:nvPr/>
          </p:nvSpPr>
          <p:spPr>
            <a:xfrm>
              <a:off x="69836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7" name="Google Shape;39677;p25"/>
            <p:cNvSpPr/>
            <p:nvPr/>
          </p:nvSpPr>
          <p:spPr>
            <a:xfrm>
              <a:off x="70851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8" name="Google Shape;39678;p25"/>
            <p:cNvSpPr/>
            <p:nvPr/>
          </p:nvSpPr>
          <p:spPr>
            <a:xfrm>
              <a:off x="7186600" y="2751950"/>
              <a:ext cx="52400" cy="52725"/>
            </a:xfrm>
            <a:custGeom>
              <a:avLst/>
              <a:gdLst/>
              <a:ahLst/>
              <a:cxnLst/>
              <a:rect l="l" t="t" r="r" b="b"/>
              <a:pathLst>
                <a:path w="2096" h="2109" extrusionOk="0">
                  <a:moveTo>
                    <a:pt x="1048" y="1"/>
                  </a:moveTo>
                  <a:cubicBezTo>
                    <a:pt x="477" y="1"/>
                    <a:pt x="1" y="477"/>
                    <a:pt x="1" y="1048"/>
                  </a:cubicBezTo>
                  <a:cubicBezTo>
                    <a:pt x="1" y="1632"/>
                    <a:pt x="477" y="2108"/>
                    <a:pt x="1048" y="2108"/>
                  </a:cubicBezTo>
                  <a:cubicBezTo>
                    <a:pt x="1632" y="2108"/>
                    <a:pt x="2096" y="1632"/>
                    <a:pt x="2096" y="1048"/>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9" name="Google Shape;39679;p25"/>
            <p:cNvSpPr/>
            <p:nvPr/>
          </p:nvSpPr>
          <p:spPr>
            <a:xfrm>
              <a:off x="7288400" y="2751950"/>
              <a:ext cx="52400" cy="52725"/>
            </a:xfrm>
            <a:custGeom>
              <a:avLst/>
              <a:gdLst/>
              <a:ahLst/>
              <a:cxnLst/>
              <a:rect l="l" t="t" r="r" b="b"/>
              <a:pathLst>
                <a:path w="2096" h="2109" extrusionOk="0">
                  <a:moveTo>
                    <a:pt x="1048" y="1"/>
                  </a:moveTo>
                  <a:cubicBezTo>
                    <a:pt x="465" y="1"/>
                    <a:pt x="0" y="477"/>
                    <a:pt x="0" y="1048"/>
                  </a:cubicBezTo>
                  <a:cubicBezTo>
                    <a:pt x="0" y="1632"/>
                    <a:pt x="465" y="2108"/>
                    <a:pt x="1048" y="2108"/>
                  </a:cubicBezTo>
                  <a:cubicBezTo>
                    <a:pt x="1620" y="2108"/>
                    <a:pt x="2096" y="1632"/>
                    <a:pt x="2096" y="1048"/>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0" name="Google Shape;39680;p25"/>
            <p:cNvSpPr/>
            <p:nvPr/>
          </p:nvSpPr>
          <p:spPr>
            <a:xfrm>
              <a:off x="27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7" y="1632"/>
                    <a:pt x="2107" y="1061"/>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1" name="Google Shape;39681;p25"/>
            <p:cNvSpPr/>
            <p:nvPr/>
          </p:nvSpPr>
          <p:spPr>
            <a:xfrm>
              <a:off x="3807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2" name="Google Shape;39682;p25"/>
            <p:cNvSpPr/>
            <p:nvPr/>
          </p:nvSpPr>
          <p:spPr>
            <a:xfrm>
              <a:off x="4825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3" name="Google Shape;39683;p25"/>
            <p:cNvSpPr/>
            <p:nvPr/>
          </p:nvSpPr>
          <p:spPr>
            <a:xfrm>
              <a:off x="58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4" name="Google Shape;39684;p25"/>
            <p:cNvSpPr/>
            <p:nvPr/>
          </p:nvSpPr>
          <p:spPr>
            <a:xfrm>
              <a:off x="68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5" name="Google Shape;39685;p25"/>
            <p:cNvSpPr/>
            <p:nvPr/>
          </p:nvSpPr>
          <p:spPr>
            <a:xfrm>
              <a:off x="7873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6" name="Google Shape;39686;p25"/>
            <p:cNvSpPr/>
            <p:nvPr/>
          </p:nvSpPr>
          <p:spPr>
            <a:xfrm>
              <a:off x="8888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7" name="Google Shape;39687;p25"/>
            <p:cNvSpPr/>
            <p:nvPr/>
          </p:nvSpPr>
          <p:spPr>
            <a:xfrm>
              <a:off x="99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8" name="Google Shape;39688;p25"/>
            <p:cNvSpPr/>
            <p:nvPr/>
          </p:nvSpPr>
          <p:spPr>
            <a:xfrm>
              <a:off x="10918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9" name="Google Shape;39689;p25"/>
            <p:cNvSpPr/>
            <p:nvPr/>
          </p:nvSpPr>
          <p:spPr>
            <a:xfrm>
              <a:off x="11936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0" name="Google Shape;39690;p25"/>
            <p:cNvSpPr/>
            <p:nvPr/>
          </p:nvSpPr>
          <p:spPr>
            <a:xfrm>
              <a:off x="12951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1" name="Google Shape;39691;p25"/>
            <p:cNvSpPr/>
            <p:nvPr/>
          </p:nvSpPr>
          <p:spPr>
            <a:xfrm>
              <a:off x="13966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2" name="Google Shape;39692;p25"/>
            <p:cNvSpPr/>
            <p:nvPr/>
          </p:nvSpPr>
          <p:spPr>
            <a:xfrm>
              <a:off x="1498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3" name="Google Shape;39693;p25"/>
            <p:cNvSpPr/>
            <p:nvPr/>
          </p:nvSpPr>
          <p:spPr>
            <a:xfrm>
              <a:off x="15999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4" name="Google Shape;39694;p25"/>
            <p:cNvSpPr/>
            <p:nvPr/>
          </p:nvSpPr>
          <p:spPr>
            <a:xfrm>
              <a:off x="17014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5" name="Google Shape;39695;p25"/>
            <p:cNvSpPr/>
            <p:nvPr/>
          </p:nvSpPr>
          <p:spPr>
            <a:xfrm>
              <a:off x="18029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6" name="Google Shape;39696;p25"/>
            <p:cNvSpPr/>
            <p:nvPr/>
          </p:nvSpPr>
          <p:spPr>
            <a:xfrm>
              <a:off x="1904400" y="2907025"/>
              <a:ext cx="52700" cy="52725"/>
            </a:xfrm>
            <a:custGeom>
              <a:avLst/>
              <a:gdLst/>
              <a:ahLst/>
              <a:cxnLst/>
              <a:rect l="l" t="t" r="r" b="b"/>
              <a:pathLst>
                <a:path w="2108" h="2109" extrusionOk="0">
                  <a:moveTo>
                    <a:pt x="1060" y="1"/>
                  </a:moveTo>
                  <a:cubicBezTo>
                    <a:pt x="476" y="1"/>
                    <a:pt x="0" y="477"/>
                    <a:pt x="0" y="1061"/>
                  </a:cubicBezTo>
                  <a:cubicBezTo>
                    <a:pt x="0" y="1632"/>
                    <a:pt x="476" y="2108"/>
                    <a:pt x="1060" y="2108"/>
                  </a:cubicBezTo>
                  <a:cubicBezTo>
                    <a:pt x="1631" y="2108"/>
                    <a:pt x="2108" y="1632"/>
                    <a:pt x="2108" y="1061"/>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7" name="Google Shape;39697;p25"/>
            <p:cNvSpPr/>
            <p:nvPr/>
          </p:nvSpPr>
          <p:spPr>
            <a:xfrm>
              <a:off x="20062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8" name="Google Shape;39698;p25"/>
            <p:cNvSpPr/>
            <p:nvPr/>
          </p:nvSpPr>
          <p:spPr>
            <a:xfrm>
              <a:off x="210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9" name="Google Shape;39699;p25"/>
            <p:cNvSpPr/>
            <p:nvPr/>
          </p:nvSpPr>
          <p:spPr>
            <a:xfrm>
              <a:off x="22092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0" name="Google Shape;39700;p25"/>
            <p:cNvSpPr/>
            <p:nvPr/>
          </p:nvSpPr>
          <p:spPr>
            <a:xfrm>
              <a:off x="2311000" y="2907025"/>
              <a:ext cx="52400" cy="52725"/>
            </a:xfrm>
            <a:custGeom>
              <a:avLst/>
              <a:gdLst/>
              <a:ahLst/>
              <a:cxnLst/>
              <a:rect l="l" t="t" r="r" b="b"/>
              <a:pathLst>
                <a:path w="2096" h="2109" extrusionOk="0">
                  <a:moveTo>
                    <a:pt x="1048" y="1"/>
                  </a:moveTo>
                  <a:cubicBezTo>
                    <a:pt x="464" y="1"/>
                    <a:pt x="0" y="477"/>
                    <a:pt x="0" y="1061"/>
                  </a:cubicBezTo>
                  <a:cubicBezTo>
                    <a:pt x="0" y="1632"/>
                    <a:pt x="464"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1" name="Google Shape;39701;p25"/>
            <p:cNvSpPr/>
            <p:nvPr/>
          </p:nvSpPr>
          <p:spPr>
            <a:xfrm>
              <a:off x="241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2" name="Google Shape;39702;p25"/>
            <p:cNvSpPr/>
            <p:nvPr/>
          </p:nvSpPr>
          <p:spPr>
            <a:xfrm>
              <a:off x="25140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3" name="Google Shape;39703;p25"/>
            <p:cNvSpPr/>
            <p:nvPr/>
          </p:nvSpPr>
          <p:spPr>
            <a:xfrm>
              <a:off x="2615500" y="2907025"/>
              <a:ext cx="52700" cy="52725"/>
            </a:xfrm>
            <a:custGeom>
              <a:avLst/>
              <a:gdLst/>
              <a:ahLst/>
              <a:cxnLst/>
              <a:rect l="l" t="t" r="r" b="b"/>
              <a:pathLst>
                <a:path w="2108" h="2109" extrusionOk="0">
                  <a:moveTo>
                    <a:pt x="1048" y="1"/>
                  </a:moveTo>
                  <a:cubicBezTo>
                    <a:pt x="476" y="1"/>
                    <a:pt x="0" y="477"/>
                    <a:pt x="0" y="1061"/>
                  </a:cubicBezTo>
                  <a:cubicBezTo>
                    <a:pt x="0" y="1632"/>
                    <a:pt x="476"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4" name="Google Shape;39704;p25"/>
            <p:cNvSpPr/>
            <p:nvPr/>
          </p:nvSpPr>
          <p:spPr>
            <a:xfrm>
              <a:off x="271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5" name="Google Shape;39705;p25"/>
            <p:cNvSpPr/>
            <p:nvPr/>
          </p:nvSpPr>
          <p:spPr>
            <a:xfrm>
              <a:off x="281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6" name="Google Shape;39706;p25"/>
            <p:cNvSpPr/>
            <p:nvPr/>
          </p:nvSpPr>
          <p:spPr>
            <a:xfrm>
              <a:off x="2920300" y="2907025"/>
              <a:ext cx="52400" cy="52725"/>
            </a:xfrm>
            <a:custGeom>
              <a:avLst/>
              <a:gdLst/>
              <a:ahLst/>
              <a:cxnLst/>
              <a:rect l="l" t="t" r="r" b="b"/>
              <a:pathLst>
                <a:path w="2096" h="2109" extrusionOk="0">
                  <a:moveTo>
                    <a:pt x="1048" y="1"/>
                  </a:moveTo>
                  <a:cubicBezTo>
                    <a:pt x="476" y="1"/>
                    <a:pt x="0" y="477"/>
                    <a:pt x="0" y="1061"/>
                  </a:cubicBezTo>
                  <a:cubicBezTo>
                    <a:pt x="0" y="1632"/>
                    <a:pt x="476"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7" name="Google Shape;39707;p25"/>
            <p:cNvSpPr/>
            <p:nvPr/>
          </p:nvSpPr>
          <p:spPr>
            <a:xfrm>
              <a:off x="302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8" name="Google Shape;39708;p25"/>
            <p:cNvSpPr/>
            <p:nvPr/>
          </p:nvSpPr>
          <p:spPr>
            <a:xfrm>
              <a:off x="312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9" name="Google Shape;39709;p25"/>
            <p:cNvSpPr/>
            <p:nvPr/>
          </p:nvSpPr>
          <p:spPr>
            <a:xfrm>
              <a:off x="322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0" name="Google Shape;39710;p25"/>
            <p:cNvSpPr/>
            <p:nvPr/>
          </p:nvSpPr>
          <p:spPr>
            <a:xfrm>
              <a:off x="33266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1" name="Google Shape;39711;p25"/>
            <p:cNvSpPr/>
            <p:nvPr/>
          </p:nvSpPr>
          <p:spPr>
            <a:xfrm>
              <a:off x="342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2" name="Google Shape;39712;p25"/>
            <p:cNvSpPr/>
            <p:nvPr/>
          </p:nvSpPr>
          <p:spPr>
            <a:xfrm>
              <a:off x="352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3" name="Google Shape;39713;p25"/>
            <p:cNvSpPr/>
            <p:nvPr/>
          </p:nvSpPr>
          <p:spPr>
            <a:xfrm>
              <a:off x="363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4" name="Google Shape;39714;p25"/>
            <p:cNvSpPr/>
            <p:nvPr/>
          </p:nvSpPr>
          <p:spPr>
            <a:xfrm>
              <a:off x="373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5" name="Google Shape;39715;p25"/>
            <p:cNvSpPr/>
            <p:nvPr/>
          </p:nvSpPr>
          <p:spPr>
            <a:xfrm>
              <a:off x="3834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19" y="2108"/>
                    <a:pt x="2096" y="1632"/>
                    <a:pt x="2096" y="1061"/>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6" name="Google Shape;39716;p25"/>
            <p:cNvSpPr/>
            <p:nvPr/>
          </p:nvSpPr>
          <p:spPr>
            <a:xfrm>
              <a:off x="393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7" name="Google Shape;39717;p25"/>
            <p:cNvSpPr/>
            <p:nvPr/>
          </p:nvSpPr>
          <p:spPr>
            <a:xfrm>
              <a:off x="403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8" name="Google Shape;39718;p25"/>
            <p:cNvSpPr/>
            <p:nvPr/>
          </p:nvSpPr>
          <p:spPr>
            <a:xfrm>
              <a:off x="413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1" y="2108"/>
                    <a:pt x="2108" y="1632"/>
                    <a:pt x="2108" y="1061"/>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9" name="Google Shape;39719;p25"/>
            <p:cNvSpPr/>
            <p:nvPr/>
          </p:nvSpPr>
          <p:spPr>
            <a:xfrm>
              <a:off x="42407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0" name="Google Shape;39720;p25"/>
            <p:cNvSpPr/>
            <p:nvPr/>
          </p:nvSpPr>
          <p:spPr>
            <a:xfrm>
              <a:off x="434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1" name="Google Shape;39721;p25"/>
            <p:cNvSpPr/>
            <p:nvPr/>
          </p:nvSpPr>
          <p:spPr>
            <a:xfrm>
              <a:off x="444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2" name="Google Shape;39722;p25"/>
            <p:cNvSpPr/>
            <p:nvPr/>
          </p:nvSpPr>
          <p:spPr>
            <a:xfrm>
              <a:off x="45455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3" name="Google Shape;39723;p25"/>
            <p:cNvSpPr/>
            <p:nvPr/>
          </p:nvSpPr>
          <p:spPr>
            <a:xfrm>
              <a:off x="464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4" name="Google Shape;39724;p25"/>
            <p:cNvSpPr/>
            <p:nvPr/>
          </p:nvSpPr>
          <p:spPr>
            <a:xfrm>
              <a:off x="474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1" y="2108"/>
                    <a:pt x="2096" y="1632"/>
                    <a:pt x="2096" y="1061"/>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5" name="Google Shape;39725;p25"/>
            <p:cNvSpPr/>
            <p:nvPr/>
          </p:nvSpPr>
          <p:spPr>
            <a:xfrm>
              <a:off x="485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6" name="Google Shape;39726;p25"/>
            <p:cNvSpPr/>
            <p:nvPr/>
          </p:nvSpPr>
          <p:spPr>
            <a:xfrm>
              <a:off x="49518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7" name="Google Shape;39727;p25"/>
            <p:cNvSpPr/>
            <p:nvPr/>
          </p:nvSpPr>
          <p:spPr>
            <a:xfrm>
              <a:off x="505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8" name="Google Shape;39728;p25"/>
            <p:cNvSpPr/>
            <p:nvPr/>
          </p:nvSpPr>
          <p:spPr>
            <a:xfrm>
              <a:off x="515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9" name="Google Shape;39729;p25"/>
            <p:cNvSpPr/>
            <p:nvPr/>
          </p:nvSpPr>
          <p:spPr>
            <a:xfrm>
              <a:off x="52566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0" name="Google Shape;39730;p25"/>
            <p:cNvSpPr/>
            <p:nvPr/>
          </p:nvSpPr>
          <p:spPr>
            <a:xfrm>
              <a:off x="535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1" name="Google Shape;39731;p25"/>
            <p:cNvSpPr/>
            <p:nvPr/>
          </p:nvSpPr>
          <p:spPr>
            <a:xfrm>
              <a:off x="54599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2" name="Google Shape;39732;p25"/>
            <p:cNvSpPr/>
            <p:nvPr/>
          </p:nvSpPr>
          <p:spPr>
            <a:xfrm>
              <a:off x="5561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3" name="Google Shape;39733;p25"/>
            <p:cNvSpPr/>
            <p:nvPr/>
          </p:nvSpPr>
          <p:spPr>
            <a:xfrm>
              <a:off x="56629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4" name="Google Shape;39734;p25"/>
            <p:cNvSpPr/>
            <p:nvPr/>
          </p:nvSpPr>
          <p:spPr>
            <a:xfrm>
              <a:off x="5764400" y="2907025"/>
              <a:ext cx="52700" cy="52725"/>
            </a:xfrm>
            <a:custGeom>
              <a:avLst/>
              <a:gdLst/>
              <a:ahLst/>
              <a:cxnLst/>
              <a:rect l="l" t="t" r="r" b="b"/>
              <a:pathLst>
                <a:path w="2108" h="2109" extrusionOk="0">
                  <a:moveTo>
                    <a:pt x="1060" y="1"/>
                  </a:moveTo>
                  <a:cubicBezTo>
                    <a:pt x="477" y="1"/>
                    <a:pt x="0" y="477"/>
                    <a:pt x="0" y="1061"/>
                  </a:cubicBezTo>
                  <a:cubicBezTo>
                    <a:pt x="0"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5" name="Google Shape;39735;p25"/>
            <p:cNvSpPr/>
            <p:nvPr/>
          </p:nvSpPr>
          <p:spPr>
            <a:xfrm>
              <a:off x="58662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6" name="Google Shape;39736;p25"/>
            <p:cNvSpPr/>
            <p:nvPr/>
          </p:nvSpPr>
          <p:spPr>
            <a:xfrm>
              <a:off x="59677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7" name="Google Shape;39737;p25"/>
            <p:cNvSpPr/>
            <p:nvPr/>
          </p:nvSpPr>
          <p:spPr>
            <a:xfrm>
              <a:off x="60692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8" name="Google Shape;39738;p25"/>
            <p:cNvSpPr/>
            <p:nvPr/>
          </p:nvSpPr>
          <p:spPr>
            <a:xfrm>
              <a:off x="61710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9" name="Google Shape;39739;p25"/>
            <p:cNvSpPr/>
            <p:nvPr/>
          </p:nvSpPr>
          <p:spPr>
            <a:xfrm>
              <a:off x="62725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0" name="Google Shape;39740;p25"/>
            <p:cNvSpPr/>
            <p:nvPr/>
          </p:nvSpPr>
          <p:spPr>
            <a:xfrm>
              <a:off x="63740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1" name="Google Shape;39741;p25"/>
            <p:cNvSpPr/>
            <p:nvPr/>
          </p:nvSpPr>
          <p:spPr>
            <a:xfrm>
              <a:off x="6475500" y="2907025"/>
              <a:ext cx="52700" cy="52725"/>
            </a:xfrm>
            <a:custGeom>
              <a:avLst/>
              <a:gdLst/>
              <a:ahLst/>
              <a:cxnLst/>
              <a:rect l="l" t="t" r="r" b="b"/>
              <a:pathLst>
                <a:path w="2108" h="2109" extrusionOk="0">
                  <a:moveTo>
                    <a:pt x="1048" y="1"/>
                  </a:moveTo>
                  <a:cubicBezTo>
                    <a:pt x="477" y="1"/>
                    <a:pt x="0" y="477"/>
                    <a:pt x="0" y="1061"/>
                  </a:cubicBezTo>
                  <a:cubicBezTo>
                    <a:pt x="0" y="1632"/>
                    <a:pt x="477" y="2108"/>
                    <a:pt x="1048" y="2108"/>
                  </a:cubicBezTo>
                  <a:cubicBezTo>
                    <a:pt x="1632" y="2108"/>
                    <a:pt x="2108" y="1632"/>
                    <a:pt x="2108" y="1061"/>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2" name="Google Shape;39742;p25"/>
            <p:cNvSpPr/>
            <p:nvPr/>
          </p:nvSpPr>
          <p:spPr>
            <a:xfrm>
              <a:off x="65773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3" name="Google Shape;39743;p25"/>
            <p:cNvSpPr/>
            <p:nvPr/>
          </p:nvSpPr>
          <p:spPr>
            <a:xfrm>
              <a:off x="66788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4" name="Google Shape;39744;p25"/>
            <p:cNvSpPr/>
            <p:nvPr/>
          </p:nvSpPr>
          <p:spPr>
            <a:xfrm>
              <a:off x="6780300" y="2907025"/>
              <a:ext cx="52400" cy="52725"/>
            </a:xfrm>
            <a:custGeom>
              <a:avLst/>
              <a:gdLst/>
              <a:ahLst/>
              <a:cxnLst/>
              <a:rect l="l" t="t" r="r" b="b"/>
              <a:pathLst>
                <a:path w="2096" h="2109" extrusionOk="0">
                  <a:moveTo>
                    <a:pt x="1048" y="1"/>
                  </a:moveTo>
                  <a:cubicBezTo>
                    <a:pt x="477" y="1"/>
                    <a:pt x="0" y="477"/>
                    <a:pt x="0" y="1061"/>
                  </a:cubicBezTo>
                  <a:cubicBezTo>
                    <a:pt x="0"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5" name="Google Shape;39745;p25"/>
            <p:cNvSpPr/>
            <p:nvPr/>
          </p:nvSpPr>
          <p:spPr>
            <a:xfrm>
              <a:off x="6881800" y="2907025"/>
              <a:ext cx="52700" cy="52725"/>
            </a:xfrm>
            <a:custGeom>
              <a:avLst/>
              <a:gdLst/>
              <a:ahLst/>
              <a:cxnLst/>
              <a:rect l="l" t="t" r="r" b="b"/>
              <a:pathLst>
                <a:path w="2108" h="2109" extrusionOk="0">
                  <a:moveTo>
                    <a:pt x="1060" y="1"/>
                  </a:moveTo>
                  <a:cubicBezTo>
                    <a:pt x="477" y="1"/>
                    <a:pt x="1" y="477"/>
                    <a:pt x="1" y="1061"/>
                  </a:cubicBezTo>
                  <a:cubicBezTo>
                    <a:pt x="1" y="1632"/>
                    <a:pt x="477" y="2108"/>
                    <a:pt x="1060" y="2108"/>
                  </a:cubicBezTo>
                  <a:cubicBezTo>
                    <a:pt x="1632" y="2108"/>
                    <a:pt x="2108" y="1632"/>
                    <a:pt x="2108" y="1061"/>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6" name="Google Shape;39746;p25"/>
            <p:cNvSpPr/>
            <p:nvPr/>
          </p:nvSpPr>
          <p:spPr>
            <a:xfrm>
              <a:off x="69836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7" name="Google Shape;39747;p25"/>
            <p:cNvSpPr/>
            <p:nvPr/>
          </p:nvSpPr>
          <p:spPr>
            <a:xfrm>
              <a:off x="70851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8" name="Google Shape;39748;p25"/>
            <p:cNvSpPr/>
            <p:nvPr/>
          </p:nvSpPr>
          <p:spPr>
            <a:xfrm>
              <a:off x="7186600" y="2907025"/>
              <a:ext cx="52400" cy="52725"/>
            </a:xfrm>
            <a:custGeom>
              <a:avLst/>
              <a:gdLst/>
              <a:ahLst/>
              <a:cxnLst/>
              <a:rect l="l" t="t" r="r" b="b"/>
              <a:pathLst>
                <a:path w="2096" h="2109" extrusionOk="0">
                  <a:moveTo>
                    <a:pt x="1048" y="1"/>
                  </a:moveTo>
                  <a:cubicBezTo>
                    <a:pt x="477" y="1"/>
                    <a:pt x="1" y="477"/>
                    <a:pt x="1" y="1061"/>
                  </a:cubicBezTo>
                  <a:cubicBezTo>
                    <a:pt x="1" y="1632"/>
                    <a:pt x="477" y="2108"/>
                    <a:pt x="1048" y="2108"/>
                  </a:cubicBezTo>
                  <a:cubicBezTo>
                    <a:pt x="1632" y="2108"/>
                    <a:pt x="2096" y="1632"/>
                    <a:pt x="2096" y="1061"/>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9" name="Google Shape;39749;p25"/>
            <p:cNvSpPr/>
            <p:nvPr/>
          </p:nvSpPr>
          <p:spPr>
            <a:xfrm>
              <a:off x="7288400" y="2907025"/>
              <a:ext cx="52400" cy="52725"/>
            </a:xfrm>
            <a:custGeom>
              <a:avLst/>
              <a:gdLst/>
              <a:ahLst/>
              <a:cxnLst/>
              <a:rect l="l" t="t" r="r" b="b"/>
              <a:pathLst>
                <a:path w="2096" h="2109" extrusionOk="0">
                  <a:moveTo>
                    <a:pt x="1048" y="1"/>
                  </a:moveTo>
                  <a:cubicBezTo>
                    <a:pt x="465" y="1"/>
                    <a:pt x="0" y="477"/>
                    <a:pt x="0" y="1061"/>
                  </a:cubicBezTo>
                  <a:cubicBezTo>
                    <a:pt x="0" y="1632"/>
                    <a:pt x="465" y="2108"/>
                    <a:pt x="1048" y="2108"/>
                  </a:cubicBezTo>
                  <a:cubicBezTo>
                    <a:pt x="1620" y="2108"/>
                    <a:pt x="2096" y="1632"/>
                    <a:pt x="2096" y="1061"/>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0" name="Google Shape;39750;p25"/>
            <p:cNvSpPr/>
            <p:nvPr/>
          </p:nvSpPr>
          <p:spPr>
            <a:xfrm>
              <a:off x="27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7" y="1620"/>
                    <a:pt x="2107" y="1049"/>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1" name="Google Shape;39751;p25"/>
            <p:cNvSpPr/>
            <p:nvPr/>
          </p:nvSpPr>
          <p:spPr>
            <a:xfrm>
              <a:off x="3807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2" name="Google Shape;39752;p25"/>
            <p:cNvSpPr/>
            <p:nvPr/>
          </p:nvSpPr>
          <p:spPr>
            <a:xfrm>
              <a:off x="4825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3" name="Google Shape;39753;p25"/>
            <p:cNvSpPr/>
            <p:nvPr/>
          </p:nvSpPr>
          <p:spPr>
            <a:xfrm>
              <a:off x="58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4" name="Google Shape;39754;p25"/>
            <p:cNvSpPr/>
            <p:nvPr/>
          </p:nvSpPr>
          <p:spPr>
            <a:xfrm>
              <a:off x="68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5" name="Google Shape;39755;p25"/>
            <p:cNvSpPr/>
            <p:nvPr/>
          </p:nvSpPr>
          <p:spPr>
            <a:xfrm>
              <a:off x="7873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6" name="Google Shape;39756;p25"/>
            <p:cNvSpPr/>
            <p:nvPr/>
          </p:nvSpPr>
          <p:spPr>
            <a:xfrm>
              <a:off x="8888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7" name="Google Shape;39757;p25"/>
            <p:cNvSpPr/>
            <p:nvPr/>
          </p:nvSpPr>
          <p:spPr>
            <a:xfrm>
              <a:off x="99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8" name="Google Shape;39758;p25"/>
            <p:cNvSpPr/>
            <p:nvPr/>
          </p:nvSpPr>
          <p:spPr>
            <a:xfrm>
              <a:off x="10918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9" name="Google Shape;39759;p25"/>
            <p:cNvSpPr/>
            <p:nvPr/>
          </p:nvSpPr>
          <p:spPr>
            <a:xfrm>
              <a:off x="11936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0" name="Google Shape;39760;p25"/>
            <p:cNvSpPr/>
            <p:nvPr/>
          </p:nvSpPr>
          <p:spPr>
            <a:xfrm>
              <a:off x="12951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1" name="Google Shape;39761;p25"/>
            <p:cNvSpPr/>
            <p:nvPr/>
          </p:nvSpPr>
          <p:spPr>
            <a:xfrm>
              <a:off x="13966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2" name="Google Shape;39762;p25"/>
            <p:cNvSpPr/>
            <p:nvPr/>
          </p:nvSpPr>
          <p:spPr>
            <a:xfrm>
              <a:off x="1498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3" name="Google Shape;39763;p25"/>
            <p:cNvSpPr/>
            <p:nvPr/>
          </p:nvSpPr>
          <p:spPr>
            <a:xfrm>
              <a:off x="15999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4" name="Google Shape;39764;p25"/>
            <p:cNvSpPr/>
            <p:nvPr/>
          </p:nvSpPr>
          <p:spPr>
            <a:xfrm>
              <a:off x="17014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5" name="Google Shape;39765;p25"/>
            <p:cNvSpPr/>
            <p:nvPr/>
          </p:nvSpPr>
          <p:spPr>
            <a:xfrm>
              <a:off x="18029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6" name="Google Shape;39766;p25"/>
            <p:cNvSpPr/>
            <p:nvPr/>
          </p:nvSpPr>
          <p:spPr>
            <a:xfrm>
              <a:off x="1904400" y="3062400"/>
              <a:ext cx="52700" cy="52425"/>
            </a:xfrm>
            <a:custGeom>
              <a:avLst/>
              <a:gdLst/>
              <a:ahLst/>
              <a:cxnLst/>
              <a:rect l="l" t="t" r="r" b="b"/>
              <a:pathLst>
                <a:path w="2108" h="2097" extrusionOk="0">
                  <a:moveTo>
                    <a:pt x="1060" y="1"/>
                  </a:moveTo>
                  <a:cubicBezTo>
                    <a:pt x="476" y="1"/>
                    <a:pt x="0" y="465"/>
                    <a:pt x="0" y="1049"/>
                  </a:cubicBezTo>
                  <a:cubicBezTo>
                    <a:pt x="0" y="1620"/>
                    <a:pt x="476" y="2096"/>
                    <a:pt x="1060" y="2096"/>
                  </a:cubicBezTo>
                  <a:cubicBezTo>
                    <a:pt x="1631" y="2096"/>
                    <a:pt x="2108" y="1620"/>
                    <a:pt x="2108" y="1049"/>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7" name="Google Shape;39767;p25"/>
            <p:cNvSpPr/>
            <p:nvPr/>
          </p:nvSpPr>
          <p:spPr>
            <a:xfrm>
              <a:off x="20062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8" name="Google Shape;39768;p25"/>
            <p:cNvSpPr/>
            <p:nvPr/>
          </p:nvSpPr>
          <p:spPr>
            <a:xfrm>
              <a:off x="210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9" name="Google Shape;39769;p25"/>
            <p:cNvSpPr/>
            <p:nvPr/>
          </p:nvSpPr>
          <p:spPr>
            <a:xfrm>
              <a:off x="22092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0" name="Google Shape;39770;p25"/>
            <p:cNvSpPr/>
            <p:nvPr/>
          </p:nvSpPr>
          <p:spPr>
            <a:xfrm>
              <a:off x="2311000" y="3062400"/>
              <a:ext cx="52400" cy="52425"/>
            </a:xfrm>
            <a:custGeom>
              <a:avLst/>
              <a:gdLst/>
              <a:ahLst/>
              <a:cxnLst/>
              <a:rect l="l" t="t" r="r" b="b"/>
              <a:pathLst>
                <a:path w="2096" h="2097" extrusionOk="0">
                  <a:moveTo>
                    <a:pt x="1048" y="1"/>
                  </a:moveTo>
                  <a:cubicBezTo>
                    <a:pt x="464" y="1"/>
                    <a:pt x="0" y="465"/>
                    <a:pt x="0" y="1049"/>
                  </a:cubicBezTo>
                  <a:cubicBezTo>
                    <a:pt x="0" y="1620"/>
                    <a:pt x="464"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1" name="Google Shape;39771;p25"/>
            <p:cNvSpPr/>
            <p:nvPr/>
          </p:nvSpPr>
          <p:spPr>
            <a:xfrm>
              <a:off x="241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2" name="Google Shape;39772;p25"/>
            <p:cNvSpPr/>
            <p:nvPr/>
          </p:nvSpPr>
          <p:spPr>
            <a:xfrm>
              <a:off x="25140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3" name="Google Shape;39773;p25"/>
            <p:cNvSpPr/>
            <p:nvPr/>
          </p:nvSpPr>
          <p:spPr>
            <a:xfrm>
              <a:off x="2615500" y="3062400"/>
              <a:ext cx="52700" cy="52425"/>
            </a:xfrm>
            <a:custGeom>
              <a:avLst/>
              <a:gdLst/>
              <a:ahLst/>
              <a:cxnLst/>
              <a:rect l="l" t="t" r="r" b="b"/>
              <a:pathLst>
                <a:path w="2108" h="2097" extrusionOk="0">
                  <a:moveTo>
                    <a:pt x="1048" y="1"/>
                  </a:moveTo>
                  <a:cubicBezTo>
                    <a:pt x="476" y="1"/>
                    <a:pt x="0" y="465"/>
                    <a:pt x="0" y="1049"/>
                  </a:cubicBezTo>
                  <a:cubicBezTo>
                    <a:pt x="0" y="1620"/>
                    <a:pt x="476"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4" name="Google Shape;39774;p25"/>
            <p:cNvSpPr/>
            <p:nvPr/>
          </p:nvSpPr>
          <p:spPr>
            <a:xfrm>
              <a:off x="271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5" name="Google Shape;39775;p25"/>
            <p:cNvSpPr/>
            <p:nvPr/>
          </p:nvSpPr>
          <p:spPr>
            <a:xfrm>
              <a:off x="281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6" name="Google Shape;39776;p25"/>
            <p:cNvSpPr/>
            <p:nvPr/>
          </p:nvSpPr>
          <p:spPr>
            <a:xfrm>
              <a:off x="2920300" y="3062400"/>
              <a:ext cx="52400" cy="52425"/>
            </a:xfrm>
            <a:custGeom>
              <a:avLst/>
              <a:gdLst/>
              <a:ahLst/>
              <a:cxnLst/>
              <a:rect l="l" t="t" r="r" b="b"/>
              <a:pathLst>
                <a:path w="2096" h="2097" extrusionOk="0">
                  <a:moveTo>
                    <a:pt x="1048" y="1"/>
                  </a:moveTo>
                  <a:cubicBezTo>
                    <a:pt x="476" y="1"/>
                    <a:pt x="0" y="465"/>
                    <a:pt x="0" y="1049"/>
                  </a:cubicBezTo>
                  <a:cubicBezTo>
                    <a:pt x="0" y="1620"/>
                    <a:pt x="476"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7" name="Google Shape;39777;p25"/>
            <p:cNvSpPr/>
            <p:nvPr/>
          </p:nvSpPr>
          <p:spPr>
            <a:xfrm>
              <a:off x="302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8" name="Google Shape;39778;p25"/>
            <p:cNvSpPr/>
            <p:nvPr/>
          </p:nvSpPr>
          <p:spPr>
            <a:xfrm>
              <a:off x="312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9" name="Google Shape;39779;p25"/>
            <p:cNvSpPr/>
            <p:nvPr/>
          </p:nvSpPr>
          <p:spPr>
            <a:xfrm>
              <a:off x="322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0" name="Google Shape;39780;p25"/>
            <p:cNvSpPr/>
            <p:nvPr/>
          </p:nvSpPr>
          <p:spPr>
            <a:xfrm>
              <a:off x="33266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1" name="Google Shape;39781;p25"/>
            <p:cNvSpPr/>
            <p:nvPr/>
          </p:nvSpPr>
          <p:spPr>
            <a:xfrm>
              <a:off x="342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2" name="Google Shape;39782;p25"/>
            <p:cNvSpPr/>
            <p:nvPr/>
          </p:nvSpPr>
          <p:spPr>
            <a:xfrm>
              <a:off x="352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3" name="Google Shape;39783;p25"/>
            <p:cNvSpPr/>
            <p:nvPr/>
          </p:nvSpPr>
          <p:spPr>
            <a:xfrm>
              <a:off x="363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4" name="Google Shape;39784;p25"/>
            <p:cNvSpPr/>
            <p:nvPr/>
          </p:nvSpPr>
          <p:spPr>
            <a:xfrm>
              <a:off x="373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5" name="Google Shape;39785;p25"/>
            <p:cNvSpPr/>
            <p:nvPr/>
          </p:nvSpPr>
          <p:spPr>
            <a:xfrm>
              <a:off x="3834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19" y="2096"/>
                    <a:pt x="2096" y="1620"/>
                    <a:pt x="2096" y="1049"/>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6" name="Google Shape;39786;p25"/>
            <p:cNvSpPr/>
            <p:nvPr/>
          </p:nvSpPr>
          <p:spPr>
            <a:xfrm>
              <a:off x="393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7" name="Google Shape;39787;p25"/>
            <p:cNvSpPr/>
            <p:nvPr/>
          </p:nvSpPr>
          <p:spPr>
            <a:xfrm>
              <a:off x="403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8" name="Google Shape;39788;p25"/>
            <p:cNvSpPr/>
            <p:nvPr/>
          </p:nvSpPr>
          <p:spPr>
            <a:xfrm>
              <a:off x="413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1" y="2096"/>
                    <a:pt x="2108" y="1620"/>
                    <a:pt x="2108" y="1049"/>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9" name="Google Shape;39789;p25"/>
            <p:cNvSpPr/>
            <p:nvPr/>
          </p:nvSpPr>
          <p:spPr>
            <a:xfrm>
              <a:off x="42407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0" name="Google Shape;39790;p25"/>
            <p:cNvSpPr/>
            <p:nvPr/>
          </p:nvSpPr>
          <p:spPr>
            <a:xfrm>
              <a:off x="434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1" name="Google Shape;39791;p25"/>
            <p:cNvSpPr/>
            <p:nvPr/>
          </p:nvSpPr>
          <p:spPr>
            <a:xfrm>
              <a:off x="444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2" name="Google Shape;39792;p25"/>
            <p:cNvSpPr/>
            <p:nvPr/>
          </p:nvSpPr>
          <p:spPr>
            <a:xfrm>
              <a:off x="45455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3" name="Google Shape;39793;p25"/>
            <p:cNvSpPr/>
            <p:nvPr/>
          </p:nvSpPr>
          <p:spPr>
            <a:xfrm>
              <a:off x="464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4" name="Google Shape;39794;p25"/>
            <p:cNvSpPr/>
            <p:nvPr/>
          </p:nvSpPr>
          <p:spPr>
            <a:xfrm>
              <a:off x="474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1" y="2096"/>
                    <a:pt x="2096" y="1620"/>
                    <a:pt x="2096" y="1049"/>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5" name="Google Shape;39795;p25"/>
            <p:cNvSpPr/>
            <p:nvPr/>
          </p:nvSpPr>
          <p:spPr>
            <a:xfrm>
              <a:off x="485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6" name="Google Shape;39796;p25"/>
            <p:cNvSpPr/>
            <p:nvPr/>
          </p:nvSpPr>
          <p:spPr>
            <a:xfrm>
              <a:off x="49518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7" name="Google Shape;39797;p25"/>
            <p:cNvSpPr/>
            <p:nvPr/>
          </p:nvSpPr>
          <p:spPr>
            <a:xfrm>
              <a:off x="505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8" name="Google Shape;39798;p25"/>
            <p:cNvSpPr/>
            <p:nvPr/>
          </p:nvSpPr>
          <p:spPr>
            <a:xfrm>
              <a:off x="515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9" name="Google Shape;39799;p25"/>
            <p:cNvSpPr/>
            <p:nvPr/>
          </p:nvSpPr>
          <p:spPr>
            <a:xfrm>
              <a:off x="52566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0" name="Google Shape;39800;p25"/>
            <p:cNvSpPr/>
            <p:nvPr/>
          </p:nvSpPr>
          <p:spPr>
            <a:xfrm>
              <a:off x="535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1" name="Google Shape;39801;p25"/>
            <p:cNvSpPr/>
            <p:nvPr/>
          </p:nvSpPr>
          <p:spPr>
            <a:xfrm>
              <a:off x="54599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2" name="Google Shape;39802;p25"/>
            <p:cNvSpPr/>
            <p:nvPr/>
          </p:nvSpPr>
          <p:spPr>
            <a:xfrm>
              <a:off x="5561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3" name="Google Shape;39803;p25"/>
            <p:cNvSpPr/>
            <p:nvPr/>
          </p:nvSpPr>
          <p:spPr>
            <a:xfrm>
              <a:off x="56629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4" name="Google Shape;39804;p25"/>
            <p:cNvSpPr/>
            <p:nvPr/>
          </p:nvSpPr>
          <p:spPr>
            <a:xfrm>
              <a:off x="5764400" y="3062400"/>
              <a:ext cx="52700" cy="52425"/>
            </a:xfrm>
            <a:custGeom>
              <a:avLst/>
              <a:gdLst/>
              <a:ahLst/>
              <a:cxnLst/>
              <a:rect l="l" t="t" r="r" b="b"/>
              <a:pathLst>
                <a:path w="2108" h="2097" extrusionOk="0">
                  <a:moveTo>
                    <a:pt x="1060" y="1"/>
                  </a:moveTo>
                  <a:cubicBezTo>
                    <a:pt x="477" y="1"/>
                    <a:pt x="0" y="465"/>
                    <a:pt x="0" y="1049"/>
                  </a:cubicBezTo>
                  <a:cubicBezTo>
                    <a:pt x="0"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5" name="Google Shape;39805;p25"/>
            <p:cNvSpPr/>
            <p:nvPr/>
          </p:nvSpPr>
          <p:spPr>
            <a:xfrm>
              <a:off x="58662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6" name="Google Shape;39806;p25"/>
            <p:cNvSpPr/>
            <p:nvPr/>
          </p:nvSpPr>
          <p:spPr>
            <a:xfrm>
              <a:off x="59677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7" name="Google Shape;39807;p25"/>
            <p:cNvSpPr/>
            <p:nvPr/>
          </p:nvSpPr>
          <p:spPr>
            <a:xfrm>
              <a:off x="60692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8" name="Google Shape;39808;p25"/>
            <p:cNvSpPr/>
            <p:nvPr/>
          </p:nvSpPr>
          <p:spPr>
            <a:xfrm>
              <a:off x="61710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9" name="Google Shape;39809;p25"/>
            <p:cNvSpPr/>
            <p:nvPr/>
          </p:nvSpPr>
          <p:spPr>
            <a:xfrm>
              <a:off x="62725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0" name="Google Shape;39810;p25"/>
            <p:cNvSpPr/>
            <p:nvPr/>
          </p:nvSpPr>
          <p:spPr>
            <a:xfrm>
              <a:off x="63740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1" name="Google Shape;39811;p25"/>
            <p:cNvSpPr/>
            <p:nvPr/>
          </p:nvSpPr>
          <p:spPr>
            <a:xfrm>
              <a:off x="6475500" y="3062400"/>
              <a:ext cx="52700" cy="52425"/>
            </a:xfrm>
            <a:custGeom>
              <a:avLst/>
              <a:gdLst/>
              <a:ahLst/>
              <a:cxnLst/>
              <a:rect l="l" t="t" r="r" b="b"/>
              <a:pathLst>
                <a:path w="2108" h="2097" extrusionOk="0">
                  <a:moveTo>
                    <a:pt x="1048" y="1"/>
                  </a:moveTo>
                  <a:cubicBezTo>
                    <a:pt x="477" y="1"/>
                    <a:pt x="0" y="465"/>
                    <a:pt x="0" y="1049"/>
                  </a:cubicBezTo>
                  <a:cubicBezTo>
                    <a:pt x="0" y="1620"/>
                    <a:pt x="477" y="2096"/>
                    <a:pt x="1048" y="2096"/>
                  </a:cubicBezTo>
                  <a:cubicBezTo>
                    <a:pt x="1632" y="2096"/>
                    <a:pt x="2108" y="1620"/>
                    <a:pt x="2108" y="1049"/>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2" name="Google Shape;39812;p25"/>
            <p:cNvSpPr/>
            <p:nvPr/>
          </p:nvSpPr>
          <p:spPr>
            <a:xfrm>
              <a:off x="65773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3" name="Google Shape;39813;p25"/>
            <p:cNvSpPr/>
            <p:nvPr/>
          </p:nvSpPr>
          <p:spPr>
            <a:xfrm>
              <a:off x="66788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4" name="Google Shape;39814;p25"/>
            <p:cNvSpPr/>
            <p:nvPr/>
          </p:nvSpPr>
          <p:spPr>
            <a:xfrm>
              <a:off x="6780300" y="3062400"/>
              <a:ext cx="52400" cy="52425"/>
            </a:xfrm>
            <a:custGeom>
              <a:avLst/>
              <a:gdLst/>
              <a:ahLst/>
              <a:cxnLst/>
              <a:rect l="l" t="t" r="r" b="b"/>
              <a:pathLst>
                <a:path w="2096" h="2097" extrusionOk="0">
                  <a:moveTo>
                    <a:pt x="1048" y="1"/>
                  </a:moveTo>
                  <a:cubicBezTo>
                    <a:pt x="477" y="1"/>
                    <a:pt x="0" y="465"/>
                    <a:pt x="0" y="1049"/>
                  </a:cubicBezTo>
                  <a:cubicBezTo>
                    <a:pt x="0"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5" name="Google Shape;39815;p25"/>
            <p:cNvSpPr/>
            <p:nvPr/>
          </p:nvSpPr>
          <p:spPr>
            <a:xfrm>
              <a:off x="6881800" y="3062400"/>
              <a:ext cx="52700" cy="52425"/>
            </a:xfrm>
            <a:custGeom>
              <a:avLst/>
              <a:gdLst/>
              <a:ahLst/>
              <a:cxnLst/>
              <a:rect l="l" t="t" r="r" b="b"/>
              <a:pathLst>
                <a:path w="2108" h="2097" extrusionOk="0">
                  <a:moveTo>
                    <a:pt x="1060" y="1"/>
                  </a:moveTo>
                  <a:cubicBezTo>
                    <a:pt x="477" y="1"/>
                    <a:pt x="1" y="465"/>
                    <a:pt x="1" y="1049"/>
                  </a:cubicBezTo>
                  <a:cubicBezTo>
                    <a:pt x="1" y="1620"/>
                    <a:pt x="477" y="2096"/>
                    <a:pt x="1060" y="2096"/>
                  </a:cubicBezTo>
                  <a:cubicBezTo>
                    <a:pt x="1632" y="2096"/>
                    <a:pt x="2108" y="1620"/>
                    <a:pt x="2108" y="1049"/>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6" name="Google Shape;39816;p25"/>
            <p:cNvSpPr/>
            <p:nvPr/>
          </p:nvSpPr>
          <p:spPr>
            <a:xfrm>
              <a:off x="69836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7" name="Google Shape;39817;p25"/>
            <p:cNvSpPr/>
            <p:nvPr/>
          </p:nvSpPr>
          <p:spPr>
            <a:xfrm>
              <a:off x="70851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8" name="Google Shape;39818;p25"/>
            <p:cNvSpPr/>
            <p:nvPr/>
          </p:nvSpPr>
          <p:spPr>
            <a:xfrm>
              <a:off x="7186600" y="3062400"/>
              <a:ext cx="52400" cy="52425"/>
            </a:xfrm>
            <a:custGeom>
              <a:avLst/>
              <a:gdLst/>
              <a:ahLst/>
              <a:cxnLst/>
              <a:rect l="l" t="t" r="r" b="b"/>
              <a:pathLst>
                <a:path w="2096" h="2097" extrusionOk="0">
                  <a:moveTo>
                    <a:pt x="1048" y="1"/>
                  </a:moveTo>
                  <a:cubicBezTo>
                    <a:pt x="477" y="1"/>
                    <a:pt x="1" y="465"/>
                    <a:pt x="1" y="1049"/>
                  </a:cubicBezTo>
                  <a:cubicBezTo>
                    <a:pt x="1" y="1620"/>
                    <a:pt x="477" y="2096"/>
                    <a:pt x="1048" y="2096"/>
                  </a:cubicBezTo>
                  <a:cubicBezTo>
                    <a:pt x="1632" y="2096"/>
                    <a:pt x="2096" y="1620"/>
                    <a:pt x="2096" y="1049"/>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9" name="Google Shape;39819;p25"/>
            <p:cNvSpPr/>
            <p:nvPr/>
          </p:nvSpPr>
          <p:spPr>
            <a:xfrm>
              <a:off x="7288400" y="3062400"/>
              <a:ext cx="52400" cy="52425"/>
            </a:xfrm>
            <a:custGeom>
              <a:avLst/>
              <a:gdLst/>
              <a:ahLst/>
              <a:cxnLst/>
              <a:rect l="l" t="t" r="r" b="b"/>
              <a:pathLst>
                <a:path w="2096" h="2097" extrusionOk="0">
                  <a:moveTo>
                    <a:pt x="1048" y="1"/>
                  </a:moveTo>
                  <a:cubicBezTo>
                    <a:pt x="465" y="1"/>
                    <a:pt x="0" y="465"/>
                    <a:pt x="0" y="1049"/>
                  </a:cubicBezTo>
                  <a:cubicBezTo>
                    <a:pt x="0" y="1620"/>
                    <a:pt x="465" y="2096"/>
                    <a:pt x="1048" y="2096"/>
                  </a:cubicBezTo>
                  <a:cubicBezTo>
                    <a:pt x="1620" y="2096"/>
                    <a:pt x="2096" y="1620"/>
                    <a:pt x="2096" y="1049"/>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0" name="Google Shape;39820;p25"/>
            <p:cNvSpPr/>
            <p:nvPr/>
          </p:nvSpPr>
          <p:spPr>
            <a:xfrm>
              <a:off x="27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7" y="1619"/>
                    <a:pt x="2107" y="1048"/>
                  </a:cubicBezTo>
                  <a:cubicBezTo>
                    <a:pt x="2107"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1" name="Google Shape;39821;p25"/>
            <p:cNvSpPr/>
            <p:nvPr/>
          </p:nvSpPr>
          <p:spPr>
            <a:xfrm>
              <a:off x="3807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2" name="Google Shape;39822;p25"/>
            <p:cNvSpPr/>
            <p:nvPr/>
          </p:nvSpPr>
          <p:spPr>
            <a:xfrm>
              <a:off x="4825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3" name="Google Shape;39823;p25"/>
            <p:cNvSpPr/>
            <p:nvPr/>
          </p:nvSpPr>
          <p:spPr>
            <a:xfrm>
              <a:off x="58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4" name="Google Shape;39824;p25"/>
            <p:cNvSpPr/>
            <p:nvPr/>
          </p:nvSpPr>
          <p:spPr>
            <a:xfrm>
              <a:off x="68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5" name="Google Shape;39825;p25"/>
            <p:cNvSpPr/>
            <p:nvPr/>
          </p:nvSpPr>
          <p:spPr>
            <a:xfrm>
              <a:off x="7873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6" name="Google Shape;39826;p25"/>
            <p:cNvSpPr/>
            <p:nvPr/>
          </p:nvSpPr>
          <p:spPr>
            <a:xfrm>
              <a:off x="8888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7" name="Google Shape;39827;p25"/>
            <p:cNvSpPr/>
            <p:nvPr/>
          </p:nvSpPr>
          <p:spPr>
            <a:xfrm>
              <a:off x="99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8" name="Google Shape;39828;p25"/>
            <p:cNvSpPr/>
            <p:nvPr/>
          </p:nvSpPr>
          <p:spPr>
            <a:xfrm>
              <a:off x="10918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9" name="Google Shape;39829;p25"/>
            <p:cNvSpPr/>
            <p:nvPr/>
          </p:nvSpPr>
          <p:spPr>
            <a:xfrm>
              <a:off x="11936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0" name="Google Shape;39830;p25"/>
            <p:cNvSpPr/>
            <p:nvPr/>
          </p:nvSpPr>
          <p:spPr>
            <a:xfrm>
              <a:off x="12951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1" name="Google Shape;39831;p25"/>
            <p:cNvSpPr/>
            <p:nvPr/>
          </p:nvSpPr>
          <p:spPr>
            <a:xfrm>
              <a:off x="13966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2" name="Google Shape;39832;p25"/>
            <p:cNvSpPr/>
            <p:nvPr/>
          </p:nvSpPr>
          <p:spPr>
            <a:xfrm>
              <a:off x="1498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3" name="Google Shape;39833;p25"/>
            <p:cNvSpPr/>
            <p:nvPr/>
          </p:nvSpPr>
          <p:spPr>
            <a:xfrm>
              <a:off x="15999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4" name="Google Shape;39834;p25"/>
            <p:cNvSpPr/>
            <p:nvPr/>
          </p:nvSpPr>
          <p:spPr>
            <a:xfrm>
              <a:off x="17014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5" name="Google Shape;39835;p25"/>
            <p:cNvSpPr/>
            <p:nvPr/>
          </p:nvSpPr>
          <p:spPr>
            <a:xfrm>
              <a:off x="18029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6" name="Google Shape;39836;p25"/>
            <p:cNvSpPr/>
            <p:nvPr/>
          </p:nvSpPr>
          <p:spPr>
            <a:xfrm>
              <a:off x="1904400" y="3217500"/>
              <a:ext cx="52700" cy="52400"/>
            </a:xfrm>
            <a:custGeom>
              <a:avLst/>
              <a:gdLst/>
              <a:ahLst/>
              <a:cxnLst/>
              <a:rect l="l" t="t" r="r" b="b"/>
              <a:pathLst>
                <a:path w="2108" h="2096" extrusionOk="0">
                  <a:moveTo>
                    <a:pt x="1060" y="0"/>
                  </a:moveTo>
                  <a:cubicBezTo>
                    <a:pt x="476" y="0"/>
                    <a:pt x="0" y="464"/>
                    <a:pt x="0" y="1048"/>
                  </a:cubicBezTo>
                  <a:cubicBezTo>
                    <a:pt x="0" y="1619"/>
                    <a:pt x="476" y="2096"/>
                    <a:pt x="1060" y="2096"/>
                  </a:cubicBezTo>
                  <a:cubicBezTo>
                    <a:pt x="1631" y="2096"/>
                    <a:pt x="2108" y="1619"/>
                    <a:pt x="2108" y="1048"/>
                  </a:cubicBezTo>
                  <a:cubicBezTo>
                    <a:pt x="2108" y="464"/>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7" name="Google Shape;39837;p25"/>
            <p:cNvSpPr/>
            <p:nvPr/>
          </p:nvSpPr>
          <p:spPr>
            <a:xfrm>
              <a:off x="20062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8" name="Google Shape;39838;p25"/>
            <p:cNvSpPr/>
            <p:nvPr/>
          </p:nvSpPr>
          <p:spPr>
            <a:xfrm>
              <a:off x="210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9" name="Google Shape;39839;p25"/>
            <p:cNvSpPr/>
            <p:nvPr/>
          </p:nvSpPr>
          <p:spPr>
            <a:xfrm>
              <a:off x="22092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0" name="Google Shape;39840;p25"/>
            <p:cNvSpPr/>
            <p:nvPr/>
          </p:nvSpPr>
          <p:spPr>
            <a:xfrm>
              <a:off x="2311000" y="3217500"/>
              <a:ext cx="52400" cy="52400"/>
            </a:xfrm>
            <a:custGeom>
              <a:avLst/>
              <a:gdLst/>
              <a:ahLst/>
              <a:cxnLst/>
              <a:rect l="l" t="t" r="r" b="b"/>
              <a:pathLst>
                <a:path w="2096" h="2096" extrusionOk="0">
                  <a:moveTo>
                    <a:pt x="1048" y="0"/>
                  </a:moveTo>
                  <a:cubicBezTo>
                    <a:pt x="464" y="0"/>
                    <a:pt x="0" y="464"/>
                    <a:pt x="0" y="1048"/>
                  </a:cubicBezTo>
                  <a:cubicBezTo>
                    <a:pt x="0" y="1619"/>
                    <a:pt x="464"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1" name="Google Shape;39841;p25"/>
            <p:cNvSpPr/>
            <p:nvPr/>
          </p:nvSpPr>
          <p:spPr>
            <a:xfrm>
              <a:off x="241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2" name="Google Shape;39842;p25"/>
            <p:cNvSpPr/>
            <p:nvPr/>
          </p:nvSpPr>
          <p:spPr>
            <a:xfrm>
              <a:off x="25140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3" name="Google Shape;39843;p25"/>
            <p:cNvSpPr/>
            <p:nvPr/>
          </p:nvSpPr>
          <p:spPr>
            <a:xfrm>
              <a:off x="2615500" y="3217500"/>
              <a:ext cx="52700" cy="52400"/>
            </a:xfrm>
            <a:custGeom>
              <a:avLst/>
              <a:gdLst/>
              <a:ahLst/>
              <a:cxnLst/>
              <a:rect l="l" t="t" r="r" b="b"/>
              <a:pathLst>
                <a:path w="2108" h="2096" extrusionOk="0">
                  <a:moveTo>
                    <a:pt x="1048" y="0"/>
                  </a:moveTo>
                  <a:cubicBezTo>
                    <a:pt x="476" y="0"/>
                    <a:pt x="0" y="464"/>
                    <a:pt x="0" y="1048"/>
                  </a:cubicBezTo>
                  <a:cubicBezTo>
                    <a:pt x="0" y="1619"/>
                    <a:pt x="476"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4" name="Google Shape;39844;p25"/>
            <p:cNvSpPr/>
            <p:nvPr/>
          </p:nvSpPr>
          <p:spPr>
            <a:xfrm>
              <a:off x="271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5" name="Google Shape;39845;p25"/>
            <p:cNvSpPr/>
            <p:nvPr/>
          </p:nvSpPr>
          <p:spPr>
            <a:xfrm>
              <a:off x="281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6" name="Google Shape;39846;p25"/>
            <p:cNvSpPr/>
            <p:nvPr/>
          </p:nvSpPr>
          <p:spPr>
            <a:xfrm>
              <a:off x="2920300" y="3217500"/>
              <a:ext cx="52400" cy="52400"/>
            </a:xfrm>
            <a:custGeom>
              <a:avLst/>
              <a:gdLst/>
              <a:ahLst/>
              <a:cxnLst/>
              <a:rect l="l" t="t" r="r" b="b"/>
              <a:pathLst>
                <a:path w="2096" h="2096" extrusionOk="0">
                  <a:moveTo>
                    <a:pt x="1048" y="0"/>
                  </a:moveTo>
                  <a:cubicBezTo>
                    <a:pt x="476" y="0"/>
                    <a:pt x="0" y="464"/>
                    <a:pt x="0" y="1048"/>
                  </a:cubicBezTo>
                  <a:cubicBezTo>
                    <a:pt x="0" y="1619"/>
                    <a:pt x="476"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7" name="Google Shape;39847;p25"/>
            <p:cNvSpPr/>
            <p:nvPr/>
          </p:nvSpPr>
          <p:spPr>
            <a:xfrm>
              <a:off x="302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8" name="Google Shape;39848;p25"/>
            <p:cNvSpPr/>
            <p:nvPr/>
          </p:nvSpPr>
          <p:spPr>
            <a:xfrm>
              <a:off x="312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9" name="Google Shape;39849;p25"/>
            <p:cNvSpPr/>
            <p:nvPr/>
          </p:nvSpPr>
          <p:spPr>
            <a:xfrm>
              <a:off x="322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0" name="Google Shape;39850;p25"/>
            <p:cNvSpPr/>
            <p:nvPr/>
          </p:nvSpPr>
          <p:spPr>
            <a:xfrm>
              <a:off x="33266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1" name="Google Shape;39851;p25"/>
            <p:cNvSpPr/>
            <p:nvPr/>
          </p:nvSpPr>
          <p:spPr>
            <a:xfrm>
              <a:off x="342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2" name="Google Shape;39852;p25"/>
            <p:cNvSpPr/>
            <p:nvPr/>
          </p:nvSpPr>
          <p:spPr>
            <a:xfrm>
              <a:off x="352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3" name="Google Shape;39853;p25"/>
            <p:cNvSpPr/>
            <p:nvPr/>
          </p:nvSpPr>
          <p:spPr>
            <a:xfrm>
              <a:off x="363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4" name="Google Shape;39854;p25"/>
            <p:cNvSpPr/>
            <p:nvPr/>
          </p:nvSpPr>
          <p:spPr>
            <a:xfrm>
              <a:off x="373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5" name="Google Shape;39855;p25"/>
            <p:cNvSpPr/>
            <p:nvPr/>
          </p:nvSpPr>
          <p:spPr>
            <a:xfrm>
              <a:off x="3834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19" y="2096"/>
                    <a:pt x="2096" y="1619"/>
                    <a:pt x="2096" y="1048"/>
                  </a:cubicBezTo>
                  <a:cubicBezTo>
                    <a:pt x="2096" y="464"/>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6" name="Google Shape;39856;p25"/>
            <p:cNvSpPr/>
            <p:nvPr/>
          </p:nvSpPr>
          <p:spPr>
            <a:xfrm>
              <a:off x="393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7" name="Google Shape;39857;p25"/>
            <p:cNvSpPr/>
            <p:nvPr/>
          </p:nvSpPr>
          <p:spPr>
            <a:xfrm>
              <a:off x="403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8" name="Google Shape;39858;p25"/>
            <p:cNvSpPr/>
            <p:nvPr/>
          </p:nvSpPr>
          <p:spPr>
            <a:xfrm>
              <a:off x="413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1" y="2096"/>
                    <a:pt x="2108" y="1619"/>
                    <a:pt x="2108" y="1048"/>
                  </a:cubicBezTo>
                  <a:cubicBezTo>
                    <a:pt x="2108"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9" name="Google Shape;39859;p25"/>
            <p:cNvSpPr/>
            <p:nvPr/>
          </p:nvSpPr>
          <p:spPr>
            <a:xfrm>
              <a:off x="42407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0" name="Google Shape;39860;p25"/>
            <p:cNvSpPr/>
            <p:nvPr/>
          </p:nvSpPr>
          <p:spPr>
            <a:xfrm>
              <a:off x="434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1" name="Google Shape;39861;p25"/>
            <p:cNvSpPr/>
            <p:nvPr/>
          </p:nvSpPr>
          <p:spPr>
            <a:xfrm>
              <a:off x="444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2" name="Google Shape;39862;p25"/>
            <p:cNvSpPr/>
            <p:nvPr/>
          </p:nvSpPr>
          <p:spPr>
            <a:xfrm>
              <a:off x="45455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3" name="Google Shape;39863;p25"/>
            <p:cNvSpPr/>
            <p:nvPr/>
          </p:nvSpPr>
          <p:spPr>
            <a:xfrm>
              <a:off x="464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4" name="Google Shape;39864;p25"/>
            <p:cNvSpPr/>
            <p:nvPr/>
          </p:nvSpPr>
          <p:spPr>
            <a:xfrm>
              <a:off x="474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1" y="2096"/>
                    <a:pt x="2096" y="1619"/>
                    <a:pt x="2096" y="1048"/>
                  </a:cubicBezTo>
                  <a:cubicBezTo>
                    <a:pt x="2096" y="464"/>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5" name="Google Shape;39865;p25"/>
            <p:cNvSpPr/>
            <p:nvPr/>
          </p:nvSpPr>
          <p:spPr>
            <a:xfrm>
              <a:off x="485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6" name="Google Shape;39866;p25"/>
            <p:cNvSpPr/>
            <p:nvPr/>
          </p:nvSpPr>
          <p:spPr>
            <a:xfrm>
              <a:off x="49518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7" name="Google Shape;39867;p25"/>
            <p:cNvSpPr/>
            <p:nvPr/>
          </p:nvSpPr>
          <p:spPr>
            <a:xfrm>
              <a:off x="505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8" name="Google Shape;39868;p25"/>
            <p:cNvSpPr/>
            <p:nvPr/>
          </p:nvSpPr>
          <p:spPr>
            <a:xfrm>
              <a:off x="515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9" name="Google Shape;39869;p25"/>
            <p:cNvSpPr/>
            <p:nvPr/>
          </p:nvSpPr>
          <p:spPr>
            <a:xfrm>
              <a:off x="52566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0" name="Google Shape;39870;p25"/>
            <p:cNvSpPr/>
            <p:nvPr/>
          </p:nvSpPr>
          <p:spPr>
            <a:xfrm>
              <a:off x="535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1" name="Google Shape;39871;p25"/>
            <p:cNvSpPr/>
            <p:nvPr/>
          </p:nvSpPr>
          <p:spPr>
            <a:xfrm>
              <a:off x="54599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2" name="Google Shape;39872;p25"/>
            <p:cNvSpPr/>
            <p:nvPr/>
          </p:nvSpPr>
          <p:spPr>
            <a:xfrm>
              <a:off x="5561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3" name="Google Shape;39873;p25"/>
            <p:cNvSpPr/>
            <p:nvPr/>
          </p:nvSpPr>
          <p:spPr>
            <a:xfrm>
              <a:off x="56629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4" name="Google Shape;39874;p25"/>
            <p:cNvSpPr/>
            <p:nvPr/>
          </p:nvSpPr>
          <p:spPr>
            <a:xfrm>
              <a:off x="5764400" y="3217500"/>
              <a:ext cx="52700" cy="52400"/>
            </a:xfrm>
            <a:custGeom>
              <a:avLst/>
              <a:gdLst/>
              <a:ahLst/>
              <a:cxnLst/>
              <a:rect l="l" t="t" r="r" b="b"/>
              <a:pathLst>
                <a:path w="2108" h="2096" extrusionOk="0">
                  <a:moveTo>
                    <a:pt x="1060" y="0"/>
                  </a:moveTo>
                  <a:cubicBezTo>
                    <a:pt x="477" y="0"/>
                    <a:pt x="0" y="464"/>
                    <a:pt x="0" y="1048"/>
                  </a:cubicBezTo>
                  <a:cubicBezTo>
                    <a:pt x="0"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5" name="Google Shape;39875;p25"/>
            <p:cNvSpPr/>
            <p:nvPr/>
          </p:nvSpPr>
          <p:spPr>
            <a:xfrm>
              <a:off x="58662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6" name="Google Shape;39876;p25"/>
            <p:cNvSpPr/>
            <p:nvPr/>
          </p:nvSpPr>
          <p:spPr>
            <a:xfrm>
              <a:off x="59677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7" name="Google Shape;39877;p25"/>
            <p:cNvSpPr/>
            <p:nvPr/>
          </p:nvSpPr>
          <p:spPr>
            <a:xfrm>
              <a:off x="60692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8" name="Google Shape;39878;p25"/>
            <p:cNvSpPr/>
            <p:nvPr/>
          </p:nvSpPr>
          <p:spPr>
            <a:xfrm>
              <a:off x="61710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9" name="Google Shape;39879;p25"/>
            <p:cNvSpPr/>
            <p:nvPr/>
          </p:nvSpPr>
          <p:spPr>
            <a:xfrm>
              <a:off x="62725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0" name="Google Shape;39880;p25"/>
            <p:cNvSpPr/>
            <p:nvPr/>
          </p:nvSpPr>
          <p:spPr>
            <a:xfrm>
              <a:off x="63740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1" name="Google Shape;39881;p25"/>
            <p:cNvSpPr/>
            <p:nvPr/>
          </p:nvSpPr>
          <p:spPr>
            <a:xfrm>
              <a:off x="6475500" y="3217500"/>
              <a:ext cx="52700" cy="52400"/>
            </a:xfrm>
            <a:custGeom>
              <a:avLst/>
              <a:gdLst/>
              <a:ahLst/>
              <a:cxnLst/>
              <a:rect l="l" t="t" r="r" b="b"/>
              <a:pathLst>
                <a:path w="2108" h="2096" extrusionOk="0">
                  <a:moveTo>
                    <a:pt x="1048" y="0"/>
                  </a:moveTo>
                  <a:cubicBezTo>
                    <a:pt x="477" y="0"/>
                    <a:pt x="0" y="464"/>
                    <a:pt x="0" y="1048"/>
                  </a:cubicBezTo>
                  <a:cubicBezTo>
                    <a:pt x="0" y="1619"/>
                    <a:pt x="477" y="2096"/>
                    <a:pt x="1048" y="2096"/>
                  </a:cubicBezTo>
                  <a:cubicBezTo>
                    <a:pt x="1632" y="2096"/>
                    <a:pt x="2108" y="1619"/>
                    <a:pt x="2108" y="1048"/>
                  </a:cubicBezTo>
                  <a:cubicBezTo>
                    <a:pt x="2108"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2" name="Google Shape;39882;p25"/>
            <p:cNvSpPr/>
            <p:nvPr/>
          </p:nvSpPr>
          <p:spPr>
            <a:xfrm>
              <a:off x="65773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3" name="Google Shape;39883;p25"/>
            <p:cNvSpPr/>
            <p:nvPr/>
          </p:nvSpPr>
          <p:spPr>
            <a:xfrm>
              <a:off x="66788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4" name="Google Shape;39884;p25"/>
            <p:cNvSpPr/>
            <p:nvPr/>
          </p:nvSpPr>
          <p:spPr>
            <a:xfrm>
              <a:off x="6780300" y="3217500"/>
              <a:ext cx="52400" cy="52400"/>
            </a:xfrm>
            <a:custGeom>
              <a:avLst/>
              <a:gdLst/>
              <a:ahLst/>
              <a:cxnLst/>
              <a:rect l="l" t="t" r="r" b="b"/>
              <a:pathLst>
                <a:path w="2096" h="2096" extrusionOk="0">
                  <a:moveTo>
                    <a:pt x="1048" y="0"/>
                  </a:moveTo>
                  <a:cubicBezTo>
                    <a:pt x="477" y="0"/>
                    <a:pt x="0" y="464"/>
                    <a:pt x="0" y="1048"/>
                  </a:cubicBezTo>
                  <a:cubicBezTo>
                    <a:pt x="0"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5" name="Google Shape;39885;p25"/>
            <p:cNvSpPr/>
            <p:nvPr/>
          </p:nvSpPr>
          <p:spPr>
            <a:xfrm>
              <a:off x="6881800" y="3217500"/>
              <a:ext cx="52700" cy="52400"/>
            </a:xfrm>
            <a:custGeom>
              <a:avLst/>
              <a:gdLst/>
              <a:ahLst/>
              <a:cxnLst/>
              <a:rect l="l" t="t" r="r" b="b"/>
              <a:pathLst>
                <a:path w="2108" h="2096" extrusionOk="0">
                  <a:moveTo>
                    <a:pt x="1060" y="0"/>
                  </a:moveTo>
                  <a:cubicBezTo>
                    <a:pt x="477" y="0"/>
                    <a:pt x="1" y="464"/>
                    <a:pt x="1" y="1048"/>
                  </a:cubicBezTo>
                  <a:cubicBezTo>
                    <a:pt x="1" y="1619"/>
                    <a:pt x="477" y="2096"/>
                    <a:pt x="1060" y="2096"/>
                  </a:cubicBezTo>
                  <a:cubicBezTo>
                    <a:pt x="1632" y="2096"/>
                    <a:pt x="2108" y="1619"/>
                    <a:pt x="2108" y="1048"/>
                  </a:cubicBezTo>
                  <a:cubicBezTo>
                    <a:pt x="2108" y="464"/>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6" name="Google Shape;39886;p25"/>
            <p:cNvSpPr/>
            <p:nvPr/>
          </p:nvSpPr>
          <p:spPr>
            <a:xfrm>
              <a:off x="69836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7" name="Google Shape;39887;p25"/>
            <p:cNvSpPr/>
            <p:nvPr/>
          </p:nvSpPr>
          <p:spPr>
            <a:xfrm>
              <a:off x="70851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8" name="Google Shape;39888;p25"/>
            <p:cNvSpPr/>
            <p:nvPr/>
          </p:nvSpPr>
          <p:spPr>
            <a:xfrm>
              <a:off x="7186600" y="3217500"/>
              <a:ext cx="52400" cy="52400"/>
            </a:xfrm>
            <a:custGeom>
              <a:avLst/>
              <a:gdLst/>
              <a:ahLst/>
              <a:cxnLst/>
              <a:rect l="l" t="t" r="r" b="b"/>
              <a:pathLst>
                <a:path w="2096" h="2096" extrusionOk="0">
                  <a:moveTo>
                    <a:pt x="1048" y="0"/>
                  </a:moveTo>
                  <a:cubicBezTo>
                    <a:pt x="477" y="0"/>
                    <a:pt x="1" y="464"/>
                    <a:pt x="1" y="1048"/>
                  </a:cubicBezTo>
                  <a:cubicBezTo>
                    <a:pt x="1" y="1619"/>
                    <a:pt x="477" y="2096"/>
                    <a:pt x="1048" y="2096"/>
                  </a:cubicBezTo>
                  <a:cubicBezTo>
                    <a:pt x="1632" y="2096"/>
                    <a:pt x="2096" y="1619"/>
                    <a:pt x="2096" y="1048"/>
                  </a:cubicBezTo>
                  <a:cubicBezTo>
                    <a:pt x="2096" y="464"/>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9" name="Google Shape;39889;p25"/>
            <p:cNvSpPr/>
            <p:nvPr/>
          </p:nvSpPr>
          <p:spPr>
            <a:xfrm>
              <a:off x="7288400" y="3217500"/>
              <a:ext cx="52400" cy="52400"/>
            </a:xfrm>
            <a:custGeom>
              <a:avLst/>
              <a:gdLst/>
              <a:ahLst/>
              <a:cxnLst/>
              <a:rect l="l" t="t" r="r" b="b"/>
              <a:pathLst>
                <a:path w="2096" h="2096" extrusionOk="0">
                  <a:moveTo>
                    <a:pt x="1048" y="0"/>
                  </a:moveTo>
                  <a:cubicBezTo>
                    <a:pt x="465" y="0"/>
                    <a:pt x="0" y="464"/>
                    <a:pt x="0" y="1048"/>
                  </a:cubicBezTo>
                  <a:cubicBezTo>
                    <a:pt x="0" y="1619"/>
                    <a:pt x="465" y="2096"/>
                    <a:pt x="1048" y="2096"/>
                  </a:cubicBezTo>
                  <a:cubicBezTo>
                    <a:pt x="1620" y="2096"/>
                    <a:pt x="2096" y="1619"/>
                    <a:pt x="2096" y="1048"/>
                  </a:cubicBezTo>
                  <a:cubicBezTo>
                    <a:pt x="2096" y="464"/>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0" name="Google Shape;39890;p25"/>
            <p:cNvSpPr/>
            <p:nvPr/>
          </p:nvSpPr>
          <p:spPr>
            <a:xfrm>
              <a:off x="27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7" y="1631"/>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1" name="Google Shape;39891;p25"/>
            <p:cNvSpPr/>
            <p:nvPr/>
          </p:nvSpPr>
          <p:spPr>
            <a:xfrm>
              <a:off x="3807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2" name="Google Shape;39892;p25"/>
            <p:cNvSpPr/>
            <p:nvPr/>
          </p:nvSpPr>
          <p:spPr>
            <a:xfrm>
              <a:off x="4825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3" name="Google Shape;39893;p25"/>
            <p:cNvSpPr/>
            <p:nvPr/>
          </p:nvSpPr>
          <p:spPr>
            <a:xfrm>
              <a:off x="58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4" name="Google Shape;39894;p25"/>
            <p:cNvSpPr/>
            <p:nvPr/>
          </p:nvSpPr>
          <p:spPr>
            <a:xfrm>
              <a:off x="68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5" name="Google Shape;39895;p25"/>
            <p:cNvSpPr/>
            <p:nvPr/>
          </p:nvSpPr>
          <p:spPr>
            <a:xfrm>
              <a:off x="7873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6" name="Google Shape;39896;p25"/>
            <p:cNvSpPr/>
            <p:nvPr/>
          </p:nvSpPr>
          <p:spPr>
            <a:xfrm>
              <a:off x="8888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7" name="Google Shape;39897;p25"/>
            <p:cNvSpPr/>
            <p:nvPr/>
          </p:nvSpPr>
          <p:spPr>
            <a:xfrm>
              <a:off x="99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8" name="Google Shape;39898;p25"/>
            <p:cNvSpPr/>
            <p:nvPr/>
          </p:nvSpPr>
          <p:spPr>
            <a:xfrm>
              <a:off x="10918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9" name="Google Shape;39899;p25"/>
            <p:cNvSpPr/>
            <p:nvPr/>
          </p:nvSpPr>
          <p:spPr>
            <a:xfrm>
              <a:off x="11936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0" name="Google Shape;39900;p25"/>
            <p:cNvSpPr/>
            <p:nvPr/>
          </p:nvSpPr>
          <p:spPr>
            <a:xfrm>
              <a:off x="12951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1" name="Google Shape;39901;p25"/>
            <p:cNvSpPr/>
            <p:nvPr/>
          </p:nvSpPr>
          <p:spPr>
            <a:xfrm>
              <a:off x="13966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2" name="Google Shape;39902;p25"/>
            <p:cNvSpPr/>
            <p:nvPr/>
          </p:nvSpPr>
          <p:spPr>
            <a:xfrm>
              <a:off x="1498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3" name="Google Shape;39903;p25"/>
            <p:cNvSpPr/>
            <p:nvPr/>
          </p:nvSpPr>
          <p:spPr>
            <a:xfrm>
              <a:off x="15999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4" name="Google Shape;39904;p25"/>
            <p:cNvSpPr/>
            <p:nvPr/>
          </p:nvSpPr>
          <p:spPr>
            <a:xfrm>
              <a:off x="17014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5" name="Google Shape;39905;p25"/>
            <p:cNvSpPr/>
            <p:nvPr/>
          </p:nvSpPr>
          <p:spPr>
            <a:xfrm>
              <a:off x="18029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6" name="Google Shape;39906;p25"/>
            <p:cNvSpPr/>
            <p:nvPr/>
          </p:nvSpPr>
          <p:spPr>
            <a:xfrm>
              <a:off x="1904400" y="3372575"/>
              <a:ext cx="52700" cy="52400"/>
            </a:xfrm>
            <a:custGeom>
              <a:avLst/>
              <a:gdLst/>
              <a:ahLst/>
              <a:cxnLst/>
              <a:rect l="l" t="t" r="r" b="b"/>
              <a:pathLst>
                <a:path w="2108" h="2096" extrusionOk="0">
                  <a:moveTo>
                    <a:pt x="1060" y="0"/>
                  </a:moveTo>
                  <a:cubicBezTo>
                    <a:pt x="476" y="0"/>
                    <a:pt x="0" y="465"/>
                    <a:pt x="0" y="1048"/>
                  </a:cubicBezTo>
                  <a:cubicBezTo>
                    <a:pt x="0" y="1631"/>
                    <a:pt x="476" y="2096"/>
                    <a:pt x="1060" y="2096"/>
                  </a:cubicBezTo>
                  <a:cubicBezTo>
                    <a:pt x="1631" y="2096"/>
                    <a:pt x="2108" y="1631"/>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7" name="Google Shape;39907;p25"/>
            <p:cNvSpPr/>
            <p:nvPr/>
          </p:nvSpPr>
          <p:spPr>
            <a:xfrm>
              <a:off x="20062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8" name="Google Shape;39908;p25"/>
            <p:cNvSpPr/>
            <p:nvPr/>
          </p:nvSpPr>
          <p:spPr>
            <a:xfrm>
              <a:off x="210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9" name="Google Shape;39909;p25"/>
            <p:cNvSpPr/>
            <p:nvPr/>
          </p:nvSpPr>
          <p:spPr>
            <a:xfrm>
              <a:off x="22092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0" name="Google Shape;39910;p25"/>
            <p:cNvSpPr/>
            <p:nvPr/>
          </p:nvSpPr>
          <p:spPr>
            <a:xfrm>
              <a:off x="2311000" y="3372575"/>
              <a:ext cx="52400" cy="52400"/>
            </a:xfrm>
            <a:custGeom>
              <a:avLst/>
              <a:gdLst/>
              <a:ahLst/>
              <a:cxnLst/>
              <a:rect l="l" t="t" r="r" b="b"/>
              <a:pathLst>
                <a:path w="2096" h="2096" extrusionOk="0">
                  <a:moveTo>
                    <a:pt x="1048" y="0"/>
                  </a:moveTo>
                  <a:cubicBezTo>
                    <a:pt x="464" y="0"/>
                    <a:pt x="0" y="465"/>
                    <a:pt x="0" y="1048"/>
                  </a:cubicBezTo>
                  <a:cubicBezTo>
                    <a:pt x="0" y="1631"/>
                    <a:pt x="464"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1" name="Google Shape;39911;p25"/>
            <p:cNvSpPr/>
            <p:nvPr/>
          </p:nvSpPr>
          <p:spPr>
            <a:xfrm>
              <a:off x="241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2" name="Google Shape;39912;p25"/>
            <p:cNvSpPr/>
            <p:nvPr/>
          </p:nvSpPr>
          <p:spPr>
            <a:xfrm>
              <a:off x="25140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3" name="Google Shape;39913;p25"/>
            <p:cNvSpPr/>
            <p:nvPr/>
          </p:nvSpPr>
          <p:spPr>
            <a:xfrm>
              <a:off x="2615500" y="3372575"/>
              <a:ext cx="52700" cy="52400"/>
            </a:xfrm>
            <a:custGeom>
              <a:avLst/>
              <a:gdLst/>
              <a:ahLst/>
              <a:cxnLst/>
              <a:rect l="l" t="t" r="r" b="b"/>
              <a:pathLst>
                <a:path w="2108" h="2096" extrusionOk="0">
                  <a:moveTo>
                    <a:pt x="1048" y="0"/>
                  </a:moveTo>
                  <a:cubicBezTo>
                    <a:pt x="476" y="0"/>
                    <a:pt x="0" y="465"/>
                    <a:pt x="0" y="1048"/>
                  </a:cubicBezTo>
                  <a:cubicBezTo>
                    <a:pt x="0" y="1631"/>
                    <a:pt x="476"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4" name="Google Shape;39914;p25"/>
            <p:cNvSpPr/>
            <p:nvPr/>
          </p:nvSpPr>
          <p:spPr>
            <a:xfrm>
              <a:off x="271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5" name="Google Shape;39915;p25"/>
            <p:cNvSpPr/>
            <p:nvPr/>
          </p:nvSpPr>
          <p:spPr>
            <a:xfrm>
              <a:off x="281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6" name="Google Shape;39916;p25"/>
            <p:cNvSpPr/>
            <p:nvPr/>
          </p:nvSpPr>
          <p:spPr>
            <a:xfrm>
              <a:off x="2920300" y="3372575"/>
              <a:ext cx="52400" cy="52400"/>
            </a:xfrm>
            <a:custGeom>
              <a:avLst/>
              <a:gdLst/>
              <a:ahLst/>
              <a:cxnLst/>
              <a:rect l="l" t="t" r="r" b="b"/>
              <a:pathLst>
                <a:path w="2096" h="2096" extrusionOk="0">
                  <a:moveTo>
                    <a:pt x="1048" y="0"/>
                  </a:moveTo>
                  <a:cubicBezTo>
                    <a:pt x="476" y="0"/>
                    <a:pt x="0" y="465"/>
                    <a:pt x="0" y="1048"/>
                  </a:cubicBezTo>
                  <a:cubicBezTo>
                    <a:pt x="0" y="1631"/>
                    <a:pt x="476"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7" name="Google Shape;39917;p25"/>
            <p:cNvSpPr/>
            <p:nvPr/>
          </p:nvSpPr>
          <p:spPr>
            <a:xfrm>
              <a:off x="302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8" name="Google Shape;39918;p25"/>
            <p:cNvSpPr/>
            <p:nvPr/>
          </p:nvSpPr>
          <p:spPr>
            <a:xfrm>
              <a:off x="312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9" name="Google Shape;39919;p25"/>
            <p:cNvSpPr/>
            <p:nvPr/>
          </p:nvSpPr>
          <p:spPr>
            <a:xfrm>
              <a:off x="322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0" name="Google Shape;39920;p25"/>
            <p:cNvSpPr/>
            <p:nvPr/>
          </p:nvSpPr>
          <p:spPr>
            <a:xfrm>
              <a:off x="33266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1" name="Google Shape;39921;p25"/>
            <p:cNvSpPr/>
            <p:nvPr/>
          </p:nvSpPr>
          <p:spPr>
            <a:xfrm>
              <a:off x="342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2" name="Google Shape;39922;p25"/>
            <p:cNvSpPr/>
            <p:nvPr/>
          </p:nvSpPr>
          <p:spPr>
            <a:xfrm>
              <a:off x="352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3" name="Google Shape;39923;p25"/>
            <p:cNvSpPr/>
            <p:nvPr/>
          </p:nvSpPr>
          <p:spPr>
            <a:xfrm>
              <a:off x="363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4" name="Google Shape;39924;p25"/>
            <p:cNvSpPr/>
            <p:nvPr/>
          </p:nvSpPr>
          <p:spPr>
            <a:xfrm>
              <a:off x="373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5" name="Google Shape;39925;p25"/>
            <p:cNvSpPr/>
            <p:nvPr/>
          </p:nvSpPr>
          <p:spPr>
            <a:xfrm>
              <a:off x="3834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19" y="2096"/>
                    <a:pt x="2096" y="1631"/>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6" name="Google Shape;39926;p25"/>
            <p:cNvSpPr/>
            <p:nvPr/>
          </p:nvSpPr>
          <p:spPr>
            <a:xfrm>
              <a:off x="393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7" name="Google Shape;39927;p25"/>
            <p:cNvSpPr/>
            <p:nvPr/>
          </p:nvSpPr>
          <p:spPr>
            <a:xfrm>
              <a:off x="403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8" name="Google Shape;39928;p25"/>
            <p:cNvSpPr/>
            <p:nvPr/>
          </p:nvSpPr>
          <p:spPr>
            <a:xfrm>
              <a:off x="413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1" y="2096"/>
                    <a:pt x="2108" y="1631"/>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9" name="Google Shape;39929;p25"/>
            <p:cNvSpPr/>
            <p:nvPr/>
          </p:nvSpPr>
          <p:spPr>
            <a:xfrm>
              <a:off x="42407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0" name="Google Shape;39930;p25"/>
            <p:cNvSpPr/>
            <p:nvPr/>
          </p:nvSpPr>
          <p:spPr>
            <a:xfrm>
              <a:off x="434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1" name="Google Shape;39931;p25"/>
            <p:cNvSpPr/>
            <p:nvPr/>
          </p:nvSpPr>
          <p:spPr>
            <a:xfrm>
              <a:off x="444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2" name="Google Shape;39932;p25"/>
            <p:cNvSpPr/>
            <p:nvPr/>
          </p:nvSpPr>
          <p:spPr>
            <a:xfrm>
              <a:off x="45455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3" name="Google Shape;39933;p25"/>
            <p:cNvSpPr/>
            <p:nvPr/>
          </p:nvSpPr>
          <p:spPr>
            <a:xfrm>
              <a:off x="464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4" name="Google Shape;39934;p25"/>
            <p:cNvSpPr/>
            <p:nvPr/>
          </p:nvSpPr>
          <p:spPr>
            <a:xfrm>
              <a:off x="474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1" y="2096"/>
                    <a:pt x="2096" y="1631"/>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5" name="Google Shape;39935;p25"/>
            <p:cNvSpPr/>
            <p:nvPr/>
          </p:nvSpPr>
          <p:spPr>
            <a:xfrm>
              <a:off x="485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6" name="Google Shape;39936;p25"/>
            <p:cNvSpPr/>
            <p:nvPr/>
          </p:nvSpPr>
          <p:spPr>
            <a:xfrm>
              <a:off x="49518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7" name="Google Shape;39937;p25"/>
            <p:cNvSpPr/>
            <p:nvPr/>
          </p:nvSpPr>
          <p:spPr>
            <a:xfrm>
              <a:off x="505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8" name="Google Shape;39938;p25"/>
            <p:cNvSpPr/>
            <p:nvPr/>
          </p:nvSpPr>
          <p:spPr>
            <a:xfrm>
              <a:off x="515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9" name="Google Shape;39939;p25"/>
            <p:cNvSpPr/>
            <p:nvPr/>
          </p:nvSpPr>
          <p:spPr>
            <a:xfrm>
              <a:off x="52566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0" name="Google Shape;39940;p25"/>
            <p:cNvSpPr/>
            <p:nvPr/>
          </p:nvSpPr>
          <p:spPr>
            <a:xfrm>
              <a:off x="535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1" name="Google Shape;39941;p25"/>
            <p:cNvSpPr/>
            <p:nvPr/>
          </p:nvSpPr>
          <p:spPr>
            <a:xfrm>
              <a:off x="54599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2" name="Google Shape;39942;p25"/>
            <p:cNvSpPr/>
            <p:nvPr/>
          </p:nvSpPr>
          <p:spPr>
            <a:xfrm>
              <a:off x="5561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3" name="Google Shape;39943;p25"/>
            <p:cNvSpPr/>
            <p:nvPr/>
          </p:nvSpPr>
          <p:spPr>
            <a:xfrm>
              <a:off x="56629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4" name="Google Shape;39944;p25"/>
            <p:cNvSpPr/>
            <p:nvPr/>
          </p:nvSpPr>
          <p:spPr>
            <a:xfrm>
              <a:off x="5764400" y="3372575"/>
              <a:ext cx="52700" cy="52400"/>
            </a:xfrm>
            <a:custGeom>
              <a:avLst/>
              <a:gdLst/>
              <a:ahLst/>
              <a:cxnLst/>
              <a:rect l="l" t="t" r="r" b="b"/>
              <a:pathLst>
                <a:path w="2108" h="2096" extrusionOk="0">
                  <a:moveTo>
                    <a:pt x="1060" y="0"/>
                  </a:moveTo>
                  <a:cubicBezTo>
                    <a:pt x="477" y="0"/>
                    <a:pt x="0" y="465"/>
                    <a:pt x="0" y="1048"/>
                  </a:cubicBezTo>
                  <a:cubicBezTo>
                    <a:pt x="0"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5" name="Google Shape;39945;p25"/>
            <p:cNvSpPr/>
            <p:nvPr/>
          </p:nvSpPr>
          <p:spPr>
            <a:xfrm>
              <a:off x="58662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6" name="Google Shape;39946;p25"/>
            <p:cNvSpPr/>
            <p:nvPr/>
          </p:nvSpPr>
          <p:spPr>
            <a:xfrm>
              <a:off x="59677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7" name="Google Shape;39947;p25"/>
            <p:cNvSpPr/>
            <p:nvPr/>
          </p:nvSpPr>
          <p:spPr>
            <a:xfrm>
              <a:off x="60692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8" name="Google Shape;39948;p25"/>
            <p:cNvSpPr/>
            <p:nvPr/>
          </p:nvSpPr>
          <p:spPr>
            <a:xfrm>
              <a:off x="61710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9" name="Google Shape;39949;p25"/>
            <p:cNvSpPr/>
            <p:nvPr/>
          </p:nvSpPr>
          <p:spPr>
            <a:xfrm>
              <a:off x="62725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0" name="Google Shape;39950;p25"/>
            <p:cNvSpPr/>
            <p:nvPr/>
          </p:nvSpPr>
          <p:spPr>
            <a:xfrm>
              <a:off x="63740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1" name="Google Shape;39951;p25"/>
            <p:cNvSpPr/>
            <p:nvPr/>
          </p:nvSpPr>
          <p:spPr>
            <a:xfrm>
              <a:off x="6475500" y="3372575"/>
              <a:ext cx="52700" cy="52400"/>
            </a:xfrm>
            <a:custGeom>
              <a:avLst/>
              <a:gdLst/>
              <a:ahLst/>
              <a:cxnLst/>
              <a:rect l="l" t="t" r="r" b="b"/>
              <a:pathLst>
                <a:path w="2108" h="2096" extrusionOk="0">
                  <a:moveTo>
                    <a:pt x="1048" y="0"/>
                  </a:moveTo>
                  <a:cubicBezTo>
                    <a:pt x="477" y="0"/>
                    <a:pt x="0" y="465"/>
                    <a:pt x="0" y="1048"/>
                  </a:cubicBezTo>
                  <a:cubicBezTo>
                    <a:pt x="0" y="1631"/>
                    <a:pt x="477" y="2096"/>
                    <a:pt x="1048" y="2096"/>
                  </a:cubicBezTo>
                  <a:cubicBezTo>
                    <a:pt x="1632" y="2096"/>
                    <a:pt x="2108" y="1631"/>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2" name="Google Shape;39952;p25"/>
            <p:cNvSpPr/>
            <p:nvPr/>
          </p:nvSpPr>
          <p:spPr>
            <a:xfrm>
              <a:off x="65773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3" name="Google Shape;39953;p25"/>
            <p:cNvSpPr/>
            <p:nvPr/>
          </p:nvSpPr>
          <p:spPr>
            <a:xfrm>
              <a:off x="66788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4" name="Google Shape;39954;p25"/>
            <p:cNvSpPr/>
            <p:nvPr/>
          </p:nvSpPr>
          <p:spPr>
            <a:xfrm>
              <a:off x="6780300" y="3372575"/>
              <a:ext cx="52400" cy="52400"/>
            </a:xfrm>
            <a:custGeom>
              <a:avLst/>
              <a:gdLst/>
              <a:ahLst/>
              <a:cxnLst/>
              <a:rect l="l" t="t" r="r" b="b"/>
              <a:pathLst>
                <a:path w="2096" h="2096" extrusionOk="0">
                  <a:moveTo>
                    <a:pt x="1048" y="0"/>
                  </a:moveTo>
                  <a:cubicBezTo>
                    <a:pt x="477" y="0"/>
                    <a:pt x="0" y="465"/>
                    <a:pt x="0" y="1048"/>
                  </a:cubicBezTo>
                  <a:cubicBezTo>
                    <a:pt x="0"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5" name="Google Shape;39955;p25"/>
            <p:cNvSpPr/>
            <p:nvPr/>
          </p:nvSpPr>
          <p:spPr>
            <a:xfrm>
              <a:off x="6881800" y="3372575"/>
              <a:ext cx="52700" cy="52400"/>
            </a:xfrm>
            <a:custGeom>
              <a:avLst/>
              <a:gdLst/>
              <a:ahLst/>
              <a:cxnLst/>
              <a:rect l="l" t="t" r="r" b="b"/>
              <a:pathLst>
                <a:path w="2108" h="2096" extrusionOk="0">
                  <a:moveTo>
                    <a:pt x="1060" y="0"/>
                  </a:moveTo>
                  <a:cubicBezTo>
                    <a:pt x="477" y="0"/>
                    <a:pt x="1" y="465"/>
                    <a:pt x="1" y="1048"/>
                  </a:cubicBezTo>
                  <a:cubicBezTo>
                    <a:pt x="1" y="1631"/>
                    <a:pt x="477" y="2096"/>
                    <a:pt x="1060" y="2096"/>
                  </a:cubicBezTo>
                  <a:cubicBezTo>
                    <a:pt x="1632" y="2096"/>
                    <a:pt x="2108" y="1631"/>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6" name="Google Shape;39956;p25"/>
            <p:cNvSpPr/>
            <p:nvPr/>
          </p:nvSpPr>
          <p:spPr>
            <a:xfrm>
              <a:off x="69836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7" name="Google Shape;39957;p25"/>
            <p:cNvSpPr/>
            <p:nvPr/>
          </p:nvSpPr>
          <p:spPr>
            <a:xfrm>
              <a:off x="70851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8" name="Google Shape;39958;p25"/>
            <p:cNvSpPr/>
            <p:nvPr/>
          </p:nvSpPr>
          <p:spPr>
            <a:xfrm>
              <a:off x="7186600" y="3372575"/>
              <a:ext cx="52400" cy="52400"/>
            </a:xfrm>
            <a:custGeom>
              <a:avLst/>
              <a:gdLst/>
              <a:ahLst/>
              <a:cxnLst/>
              <a:rect l="l" t="t" r="r" b="b"/>
              <a:pathLst>
                <a:path w="2096" h="2096" extrusionOk="0">
                  <a:moveTo>
                    <a:pt x="1048" y="0"/>
                  </a:moveTo>
                  <a:cubicBezTo>
                    <a:pt x="477" y="0"/>
                    <a:pt x="1" y="465"/>
                    <a:pt x="1" y="1048"/>
                  </a:cubicBezTo>
                  <a:cubicBezTo>
                    <a:pt x="1" y="1631"/>
                    <a:pt x="477" y="2096"/>
                    <a:pt x="1048" y="2096"/>
                  </a:cubicBezTo>
                  <a:cubicBezTo>
                    <a:pt x="1632" y="2096"/>
                    <a:pt x="2096" y="1631"/>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9" name="Google Shape;39959;p25"/>
            <p:cNvSpPr/>
            <p:nvPr/>
          </p:nvSpPr>
          <p:spPr>
            <a:xfrm>
              <a:off x="7288400" y="3372575"/>
              <a:ext cx="52400" cy="52400"/>
            </a:xfrm>
            <a:custGeom>
              <a:avLst/>
              <a:gdLst/>
              <a:ahLst/>
              <a:cxnLst/>
              <a:rect l="l" t="t" r="r" b="b"/>
              <a:pathLst>
                <a:path w="2096" h="2096" extrusionOk="0">
                  <a:moveTo>
                    <a:pt x="1048" y="0"/>
                  </a:moveTo>
                  <a:cubicBezTo>
                    <a:pt x="465" y="0"/>
                    <a:pt x="0" y="465"/>
                    <a:pt x="0" y="1048"/>
                  </a:cubicBezTo>
                  <a:cubicBezTo>
                    <a:pt x="0" y="1631"/>
                    <a:pt x="465" y="2096"/>
                    <a:pt x="1048" y="2096"/>
                  </a:cubicBezTo>
                  <a:cubicBezTo>
                    <a:pt x="1620" y="2096"/>
                    <a:pt x="2096" y="1631"/>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0" name="Google Shape;39960;p25"/>
            <p:cNvSpPr/>
            <p:nvPr/>
          </p:nvSpPr>
          <p:spPr>
            <a:xfrm>
              <a:off x="27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7" y="1632"/>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1" name="Google Shape;39961;p25"/>
            <p:cNvSpPr/>
            <p:nvPr/>
          </p:nvSpPr>
          <p:spPr>
            <a:xfrm>
              <a:off x="3807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2" name="Google Shape;39962;p25"/>
            <p:cNvSpPr/>
            <p:nvPr/>
          </p:nvSpPr>
          <p:spPr>
            <a:xfrm>
              <a:off x="4825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3" name="Google Shape;39963;p25"/>
            <p:cNvSpPr/>
            <p:nvPr/>
          </p:nvSpPr>
          <p:spPr>
            <a:xfrm>
              <a:off x="58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4" name="Google Shape;39964;p25"/>
            <p:cNvSpPr/>
            <p:nvPr/>
          </p:nvSpPr>
          <p:spPr>
            <a:xfrm>
              <a:off x="68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5" name="Google Shape;39965;p25"/>
            <p:cNvSpPr/>
            <p:nvPr/>
          </p:nvSpPr>
          <p:spPr>
            <a:xfrm>
              <a:off x="7873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6" name="Google Shape;39966;p25"/>
            <p:cNvSpPr/>
            <p:nvPr/>
          </p:nvSpPr>
          <p:spPr>
            <a:xfrm>
              <a:off x="8888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7" name="Google Shape;39967;p25"/>
            <p:cNvSpPr/>
            <p:nvPr/>
          </p:nvSpPr>
          <p:spPr>
            <a:xfrm>
              <a:off x="99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8" name="Google Shape;39968;p25"/>
            <p:cNvSpPr/>
            <p:nvPr/>
          </p:nvSpPr>
          <p:spPr>
            <a:xfrm>
              <a:off x="10918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9" name="Google Shape;39969;p25"/>
            <p:cNvSpPr/>
            <p:nvPr/>
          </p:nvSpPr>
          <p:spPr>
            <a:xfrm>
              <a:off x="11936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0" name="Google Shape;39970;p25"/>
            <p:cNvSpPr/>
            <p:nvPr/>
          </p:nvSpPr>
          <p:spPr>
            <a:xfrm>
              <a:off x="12951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1" name="Google Shape;39971;p25"/>
            <p:cNvSpPr/>
            <p:nvPr/>
          </p:nvSpPr>
          <p:spPr>
            <a:xfrm>
              <a:off x="13966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2" name="Google Shape;39972;p25"/>
            <p:cNvSpPr/>
            <p:nvPr/>
          </p:nvSpPr>
          <p:spPr>
            <a:xfrm>
              <a:off x="1498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3" name="Google Shape;39973;p25"/>
            <p:cNvSpPr/>
            <p:nvPr/>
          </p:nvSpPr>
          <p:spPr>
            <a:xfrm>
              <a:off x="15999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4" name="Google Shape;39974;p25"/>
            <p:cNvSpPr/>
            <p:nvPr/>
          </p:nvSpPr>
          <p:spPr>
            <a:xfrm>
              <a:off x="17014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5" name="Google Shape;39975;p25"/>
            <p:cNvSpPr/>
            <p:nvPr/>
          </p:nvSpPr>
          <p:spPr>
            <a:xfrm>
              <a:off x="18029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6" name="Google Shape;39976;p25"/>
            <p:cNvSpPr/>
            <p:nvPr/>
          </p:nvSpPr>
          <p:spPr>
            <a:xfrm>
              <a:off x="1904400" y="3527650"/>
              <a:ext cx="52700" cy="52400"/>
            </a:xfrm>
            <a:custGeom>
              <a:avLst/>
              <a:gdLst/>
              <a:ahLst/>
              <a:cxnLst/>
              <a:rect l="l" t="t" r="r" b="b"/>
              <a:pathLst>
                <a:path w="2108" h="2096" extrusionOk="0">
                  <a:moveTo>
                    <a:pt x="1060" y="0"/>
                  </a:moveTo>
                  <a:cubicBezTo>
                    <a:pt x="476" y="0"/>
                    <a:pt x="0" y="465"/>
                    <a:pt x="0" y="1048"/>
                  </a:cubicBezTo>
                  <a:cubicBezTo>
                    <a:pt x="0" y="1632"/>
                    <a:pt x="476" y="2096"/>
                    <a:pt x="1060" y="2096"/>
                  </a:cubicBezTo>
                  <a:cubicBezTo>
                    <a:pt x="1631" y="2096"/>
                    <a:pt x="2108" y="1632"/>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7" name="Google Shape;39977;p25"/>
            <p:cNvSpPr/>
            <p:nvPr/>
          </p:nvSpPr>
          <p:spPr>
            <a:xfrm>
              <a:off x="20062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8" name="Google Shape;39978;p25"/>
            <p:cNvSpPr/>
            <p:nvPr/>
          </p:nvSpPr>
          <p:spPr>
            <a:xfrm>
              <a:off x="210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9" name="Google Shape;39979;p25"/>
            <p:cNvSpPr/>
            <p:nvPr/>
          </p:nvSpPr>
          <p:spPr>
            <a:xfrm>
              <a:off x="22092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0" name="Google Shape;39980;p25"/>
            <p:cNvSpPr/>
            <p:nvPr/>
          </p:nvSpPr>
          <p:spPr>
            <a:xfrm>
              <a:off x="2311000" y="3527650"/>
              <a:ext cx="52400" cy="52400"/>
            </a:xfrm>
            <a:custGeom>
              <a:avLst/>
              <a:gdLst/>
              <a:ahLst/>
              <a:cxnLst/>
              <a:rect l="l" t="t" r="r" b="b"/>
              <a:pathLst>
                <a:path w="2096" h="2096" extrusionOk="0">
                  <a:moveTo>
                    <a:pt x="1048" y="0"/>
                  </a:moveTo>
                  <a:cubicBezTo>
                    <a:pt x="464" y="0"/>
                    <a:pt x="0" y="465"/>
                    <a:pt x="0" y="1048"/>
                  </a:cubicBezTo>
                  <a:cubicBezTo>
                    <a:pt x="0" y="1632"/>
                    <a:pt x="464"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1" name="Google Shape;39981;p25"/>
            <p:cNvSpPr/>
            <p:nvPr/>
          </p:nvSpPr>
          <p:spPr>
            <a:xfrm>
              <a:off x="241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2" name="Google Shape;39982;p25"/>
            <p:cNvSpPr/>
            <p:nvPr/>
          </p:nvSpPr>
          <p:spPr>
            <a:xfrm>
              <a:off x="25140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3" name="Google Shape;39983;p25"/>
            <p:cNvSpPr/>
            <p:nvPr/>
          </p:nvSpPr>
          <p:spPr>
            <a:xfrm>
              <a:off x="2615500" y="3527650"/>
              <a:ext cx="52700" cy="52400"/>
            </a:xfrm>
            <a:custGeom>
              <a:avLst/>
              <a:gdLst/>
              <a:ahLst/>
              <a:cxnLst/>
              <a:rect l="l" t="t" r="r" b="b"/>
              <a:pathLst>
                <a:path w="2108" h="2096" extrusionOk="0">
                  <a:moveTo>
                    <a:pt x="1048" y="0"/>
                  </a:moveTo>
                  <a:cubicBezTo>
                    <a:pt x="476" y="0"/>
                    <a:pt x="0" y="465"/>
                    <a:pt x="0" y="1048"/>
                  </a:cubicBezTo>
                  <a:cubicBezTo>
                    <a:pt x="0" y="1632"/>
                    <a:pt x="476"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4" name="Google Shape;39984;p25"/>
            <p:cNvSpPr/>
            <p:nvPr/>
          </p:nvSpPr>
          <p:spPr>
            <a:xfrm>
              <a:off x="271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5" name="Google Shape;39985;p25"/>
            <p:cNvSpPr/>
            <p:nvPr/>
          </p:nvSpPr>
          <p:spPr>
            <a:xfrm>
              <a:off x="281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6" name="Google Shape;39986;p25"/>
            <p:cNvSpPr/>
            <p:nvPr/>
          </p:nvSpPr>
          <p:spPr>
            <a:xfrm>
              <a:off x="2920300" y="3527650"/>
              <a:ext cx="52400" cy="52400"/>
            </a:xfrm>
            <a:custGeom>
              <a:avLst/>
              <a:gdLst/>
              <a:ahLst/>
              <a:cxnLst/>
              <a:rect l="l" t="t" r="r" b="b"/>
              <a:pathLst>
                <a:path w="2096" h="2096" extrusionOk="0">
                  <a:moveTo>
                    <a:pt x="1048" y="0"/>
                  </a:moveTo>
                  <a:cubicBezTo>
                    <a:pt x="476" y="0"/>
                    <a:pt x="0" y="465"/>
                    <a:pt x="0" y="1048"/>
                  </a:cubicBezTo>
                  <a:cubicBezTo>
                    <a:pt x="0" y="1632"/>
                    <a:pt x="476"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7" name="Google Shape;39987;p25"/>
            <p:cNvSpPr/>
            <p:nvPr/>
          </p:nvSpPr>
          <p:spPr>
            <a:xfrm>
              <a:off x="302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8" name="Google Shape;39988;p25"/>
            <p:cNvSpPr/>
            <p:nvPr/>
          </p:nvSpPr>
          <p:spPr>
            <a:xfrm>
              <a:off x="312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9" name="Google Shape;39989;p25"/>
            <p:cNvSpPr/>
            <p:nvPr/>
          </p:nvSpPr>
          <p:spPr>
            <a:xfrm>
              <a:off x="322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0" name="Google Shape;39990;p25"/>
            <p:cNvSpPr/>
            <p:nvPr/>
          </p:nvSpPr>
          <p:spPr>
            <a:xfrm>
              <a:off x="33266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1" name="Google Shape;39991;p25"/>
            <p:cNvSpPr/>
            <p:nvPr/>
          </p:nvSpPr>
          <p:spPr>
            <a:xfrm>
              <a:off x="342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2" name="Google Shape;39992;p25"/>
            <p:cNvSpPr/>
            <p:nvPr/>
          </p:nvSpPr>
          <p:spPr>
            <a:xfrm>
              <a:off x="352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3" name="Google Shape;39993;p25"/>
            <p:cNvSpPr/>
            <p:nvPr/>
          </p:nvSpPr>
          <p:spPr>
            <a:xfrm>
              <a:off x="363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4" name="Google Shape;39994;p25"/>
            <p:cNvSpPr/>
            <p:nvPr/>
          </p:nvSpPr>
          <p:spPr>
            <a:xfrm>
              <a:off x="373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5" name="Google Shape;39995;p25"/>
            <p:cNvSpPr/>
            <p:nvPr/>
          </p:nvSpPr>
          <p:spPr>
            <a:xfrm>
              <a:off x="3834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19" y="2096"/>
                    <a:pt x="2096" y="1632"/>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6" name="Google Shape;39996;p25"/>
            <p:cNvSpPr/>
            <p:nvPr/>
          </p:nvSpPr>
          <p:spPr>
            <a:xfrm>
              <a:off x="393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7" name="Google Shape;39997;p25"/>
            <p:cNvSpPr/>
            <p:nvPr/>
          </p:nvSpPr>
          <p:spPr>
            <a:xfrm>
              <a:off x="403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8" name="Google Shape;39998;p25"/>
            <p:cNvSpPr/>
            <p:nvPr/>
          </p:nvSpPr>
          <p:spPr>
            <a:xfrm>
              <a:off x="413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1" y="2096"/>
                    <a:pt x="2108" y="1632"/>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9" name="Google Shape;39999;p25"/>
            <p:cNvSpPr/>
            <p:nvPr/>
          </p:nvSpPr>
          <p:spPr>
            <a:xfrm>
              <a:off x="42407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0" name="Google Shape;40000;p25"/>
            <p:cNvSpPr/>
            <p:nvPr/>
          </p:nvSpPr>
          <p:spPr>
            <a:xfrm>
              <a:off x="434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1" name="Google Shape;40001;p25"/>
            <p:cNvSpPr/>
            <p:nvPr/>
          </p:nvSpPr>
          <p:spPr>
            <a:xfrm>
              <a:off x="444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2" name="Google Shape;40002;p25"/>
            <p:cNvSpPr/>
            <p:nvPr/>
          </p:nvSpPr>
          <p:spPr>
            <a:xfrm>
              <a:off x="45455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3" name="Google Shape;40003;p25"/>
            <p:cNvSpPr/>
            <p:nvPr/>
          </p:nvSpPr>
          <p:spPr>
            <a:xfrm>
              <a:off x="464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4" name="Google Shape;40004;p25"/>
            <p:cNvSpPr/>
            <p:nvPr/>
          </p:nvSpPr>
          <p:spPr>
            <a:xfrm>
              <a:off x="474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1" y="2096"/>
                    <a:pt x="2096" y="1632"/>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5" name="Google Shape;40005;p25"/>
            <p:cNvSpPr/>
            <p:nvPr/>
          </p:nvSpPr>
          <p:spPr>
            <a:xfrm>
              <a:off x="485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6" name="Google Shape;40006;p25"/>
            <p:cNvSpPr/>
            <p:nvPr/>
          </p:nvSpPr>
          <p:spPr>
            <a:xfrm>
              <a:off x="49518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7" name="Google Shape;40007;p25"/>
            <p:cNvSpPr/>
            <p:nvPr/>
          </p:nvSpPr>
          <p:spPr>
            <a:xfrm>
              <a:off x="505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8" name="Google Shape;40008;p25"/>
            <p:cNvSpPr/>
            <p:nvPr/>
          </p:nvSpPr>
          <p:spPr>
            <a:xfrm>
              <a:off x="515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9" name="Google Shape;40009;p25"/>
            <p:cNvSpPr/>
            <p:nvPr/>
          </p:nvSpPr>
          <p:spPr>
            <a:xfrm>
              <a:off x="52566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0" name="Google Shape;40010;p25"/>
            <p:cNvSpPr/>
            <p:nvPr/>
          </p:nvSpPr>
          <p:spPr>
            <a:xfrm>
              <a:off x="535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1" name="Google Shape;40011;p25"/>
            <p:cNvSpPr/>
            <p:nvPr/>
          </p:nvSpPr>
          <p:spPr>
            <a:xfrm>
              <a:off x="54599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2" name="Google Shape;40012;p25"/>
            <p:cNvSpPr/>
            <p:nvPr/>
          </p:nvSpPr>
          <p:spPr>
            <a:xfrm>
              <a:off x="5561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3" name="Google Shape;40013;p25"/>
            <p:cNvSpPr/>
            <p:nvPr/>
          </p:nvSpPr>
          <p:spPr>
            <a:xfrm>
              <a:off x="56629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4" name="Google Shape;40014;p25"/>
            <p:cNvSpPr/>
            <p:nvPr/>
          </p:nvSpPr>
          <p:spPr>
            <a:xfrm>
              <a:off x="5764400" y="3527650"/>
              <a:ext cx="52700" cy="52400"/>
            </a:xfrm>
            <a:custGeom>
              <a:avLst/>
              <a:gdLst/>
              <a:ahLst/>
              <a:cxnLst/>
              <a:rect l="l" t="t" r="r" b="b"/>
              <a:pathLst>
                <a:path w="2108" h="2096" extrusionOk="0">
                  <a:moveTo>
                    <a:pt x="1060" y="0"/>
                  </a:moveTo>
                  <a:cubicBezTo>
                    <a:pt x="477" y="0"/>
                    <a:pt x="0" y="465"/>
                    <a:pt x="0" y="1048"/>
                  </a:cubicBezTo>
                  <a:cubicBezTo>
                    <a:pt x="0"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5" name="Google Shape;40015;p25"/>
            <p:cNvSpPr/>
            <p:nvPr/>
          </p:nvSpPr>
          <p:spPr>
            <a:xfrm>
              <a:off x="58662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6" name="Google Shape;40016;p25"/>
            <p:cNvSpPr/>
            <p:nvPr/>
          </p:nvSpPr>
          <p:spPr>
            <a:xfrm>
              <a:off x="59677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7" name="Google Shape;40017;p25"/>
            <p:cNvSpPr/>
            <p:nvPr/>
          </p:nvSpPr>
          <p:spPr>
            <a:xfrm>
              <a:off x="60692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8" name="Google Shape;40018;p25"/>
            <p:cNvSpPr/>
            <p:nvPr/>
          </p:nvSpPr>
          <p:spPr>
            <a:xfrm>
              <a:off x="61710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9" name="Google Shape;40019;p25"/>
            <p:cNvSpPr/>
            <p:nvPr/>
          </p:nvSpPr>
          <p:spPr>
            <a:xfrm>
              <a:off x="62725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0" name="Google Shape;40020;p25"/>
            <p:cNvSpPr/>
            <p:nvPr/>
          </p:nvSpPr>
          <p:spPr>
            <a:xfrm>
              <a:off x="63740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1" name="Google Shape;40021;p25"/>
            <p:cNvSpPr/>
            <p:nvPr/>
          </p:nvSpPr>
          <p:spPr>
            <a:xfrm>
              <a:off x="6475500" y="3527650"/>
              <a:ext cx="52700" cy="52400"/>
            </a:xfrm>
            <a:custGeom>
              <a:avLst/>
              <a:gdLst/>
              <a:ahLst/>
              <a:cxnLst/>
              <a:rect l="l" t="t" r="r" b="b"/>
              <a:pathLst>
                <a:path w="2108" h="2096" extrusionOk="0">
                  <a:moveTo>
                    <a:pt x="1048" y="0"/>
                  </a:moveTo>
                  <a:cubicBezTo>
                    <a:pt x="477" y="0"/>
                    <a:pt x="0" y="465"/>
                    <a:pt x="0" y="1048"/>
                  </a:cubicBezTo>
                  <a:cubicBezTo>
                    <a:pt x="0" y="1632"/>
                    <a:pt x="477" y="2096"/>
                    <a:pt x="1048" y="2096"/>
                  </a:cubicBezTo>
                  <a:cubicBezTo>
                    <a:pt x="1632" y="2096"/>
                    <a:pt x="2108" y="1632"/>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2" name="Google Shape;40022;p25"/>
            <p:cNvSpPr/>
            <p:nvPr/>
          </p:nvSpPr>
          <p:spPr>
            <a:xfrm>
              <a:off x="65773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3" name="Google Shape;40023;p25"/>
            <p:cNvSpPr/>
            <p:nvPr/>
          </p:nvSpPr>
          <p:spPr>
            <a:xfrm>
              <a:off x="66788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4" name="Google Shape;40024;p25"/>
            <p:cNvSpPr/>
            <p:nvPr/>
          </p:nvSpPr>
          <p:spPr>
            <a:xfrm>
              <a:off x="6780300" y="3527650"/>
              <a:ext cx="52400" cy="52400"/>
            </a:xfrm>
            <a:custGeom>
              <a:avLst/>
              <a:gdLst/>
              <a:ahLst/>
              <a:cxnLst/>
              <a:rect l="l" t="t" r="r" b="b"/>
              <a:pathLst>
                <a:path w="2096" h="2096" extrusionOk="0">
                  <a:moveTo>
                    <a:pt x="1048" y="0"/>
                  </a:moveTo>
                  <a:cubicBezTo>
                    <a:pt x="477" y="0"/>
                    <a:pt x="0" y="465"/>
                    <a:pt x="0" y="1048"/>
                  </a:cubicBezTo>
                  <a:cubicBezTo>
                    <a:pt x="0"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5" name="Google Shape;40025;p25"/>
            <p:cNvSpPr/>
            <p:nvPr/>
          </p:nvSpPr>
          <p:spPr>
            <a:xfrm>
              <a:off x="6881800" y="3527650"/>
              <a:ext cx="52700" cy="52400"/>
            </a:xfrm>
            <a:custGeom>
              <a:avLst/>
              <a:gdLst/>
              <a:ahLst/>
              <a:cxnLst/>
              <a:rect l="l" t="t" r="r" b="b"/>
              <a:pathLst>
                <a:path w="2108" h="2096" extrusionOk="0">
                  <a:moveTo>
                    <a:pt x="1060" y="0"/>
                  </a:moveTo>
                  <a:cubicBezTo>
                    <a:pt x="477" y="0"/>
                    <a:pt x="1" y="465"/>
                    <a:pt x="1" y="1048"/>
                  </a:cubicBezTo>
                  <a:cubicBezTo>
                    <a:pt x="1" y="1632"/>
                    <a:pt x="477" y="2096"/>
                    <a:pt x="1060" y="2096"/>
                  </a:cubicBezTo>
                  <a:cubicBezTo>
                    <a:pt x="1632" y="2096"/>
                    <a:pt x="2108" y="1632"/>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6" name="Google Shape;40026;p25"/>
            <p:cNvSpPr/>
            <p:nvPr/>
          </p:nvSpPr>
          <p:spPr>
            <a:xfrm>
              <a:off x="69836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7" name="Google Shape;40027;p25"/>
            <p:cNvSpPr/>
            <p:nvPr/>
          </p:nvSpPr>
          <p:spPr>
            <a:xfrm>
              <a:off x="70851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8" name="Google Shape;40028;p25"/>
            <p:cNvSpPr/>
            <p:nvPr/>
          </p:nvSpPr>
          <p:spPr>
            <a:xfrm>
              <a:off x="7186600" y="3527650"/>
              <a:ext cx="52400" cy="52400"/>
            </a:xfrm>
            <a:custGeom>
              <a:avLst/>
              <a:gdLst/>
              <a:ahLst/>
              <a:cxnLst/>
              <a:rect l="l" t="t" r="r" b="b"/>
              <a:pathLst>
                <a:path w="2096" h="2096" extrusionOk="0">
                  <a:moveTo>
                    <a:pt x="1048" y="0"/>
                  </a:moveTo>
                  <a:cubicBezTo>
                    <a:pt x="477" y="0"/>
                    <a:pt x="1" y="465"/>
                    <a:pt x="1" y="1048"/>
                  </a:cubicBezTo>
                  <a:cubicBezTo>
                    <a:pt x="1" y="1632"/>
                    <a:pt x="477" y="2096"/>
                    <a:pt x="1048" y="2096"/>
                  </a:cubicBezTo>
                  <a:cubicBezTo>
                    <a:pt x="1632" y="2096"/>
                    <a:pt x="2096" y="1632"/>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9" name="Google Shape;40029;p25"/>
            <p:cNvSpPr/>
            <p:nvPr/>
          </p:nvSpPr>
          <p:spPr>
            <a:xfrm>
              <a:off x="7288400" y="3527650"/>
              <a:ext cx="52400" cy="52400"/>
            </a:xfrm>
            <a:custGeom>
              <a:avLst/>
              <a:gdLst/>
              <a:ahLst/>
              <a:cxnLst/>
              <a:rect l="l" t="t" r="r" b="b"/>
              <a:pathLst>
                <a:path w="2096" h="2096" extrusionOk="0">
                  <a:moveTo>
                    <a:pt x="1048" y="0"/>
                  </a:moveTo>
                  <a:cubicBezTo>
                    <a:pt x="465" y="0"/>
                    <a:pt x="0" y="465"/>
                    <a:pt x="0" y="1048"/>
                  </a:cubicBezTo>
                  <a:cubicBezTo>
                    <a:pt x="0" y="1632"/>
                    <a:pt x="465" y="2096"/>
                    <a:pt x="1048" y="2096"/>
                  </a:cubicBezTo>
                  <a:cubicBezTo>
                    <a:pt x="1620" y="2096"/>
                    <a:pt x="2096" y="1632"/>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0" name="Google Shape;40030;p25"/>
            <p:cNvSpPr/>
            <p:nvPr/>
          </p:nvSpPr>
          <p:spPr>
            <a:xfrm>
              <a:off x="27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1" name="Google Shape;40031;p25"/>
            <p:cNvSpPr/>
            <p:nvPr/>
          </p:nvSpPr>
          <p:spPr>
            <a:xfrm>
              <a:off x="3807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2" name="Google Shape;40032;p25"/>
            <p:cNvSpPr/>
            <p:nvPr/>
          </p:nvSpPr>
          <p:spPr>
            <a:xfrm>
              <a:off x="4825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3" name="Google Shape;40033;p25"/>
            <p:cNvSpPr/>
            <p:nvPr/>
          </p:nvSpPr>
          <p:spPr>
            <a:xfrm>
              <a:off x="58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4" name="Google Shape;40034;p25"/>
            <p:cNvSpPr/>
            <p:nvPr/>
          </p:nvSpPr>
          <p:spPr>
            <a:xfrm>
              <a:off x="68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5" name="Google Shape;40035;p25"/>
            <p:cNvSpPr/>
            <p:nvPr/>
          </p:nvSpPr>
          <p:spPr>
            <a:xfrm>
              <a:off x="7873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6" name="Google Shape;40036;p25"/>
            <p:cNvSpPr/>
            <p:nvPr/>
          </p:nvSpPr>
          <p:spPr>
            <a:xfrm>
              <a:off x="8888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7" name="Google Shape;40037;p25"/>
            <p:cNvSpPr/>
            <p:nvPr/>
          </p:nvSpPr>
          <p:spPr>
            <a:xfrm>
              <a:off x="99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8" name="Google Shape;40038;p25"/>
            <p:cNvSpPr/>
            <p:nvPr/>
          </p:nvSpPr>
          <p:spPr>
            <a:xfrm>
              <a:off x="10918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9" name="Google Shape;40039;p25"/>
            <p:cNvSpPr/>
            <p:nvPr/>
          </p:nvSpPr>
          <p:spPr>
            <a:xfrm>
              <a:off x="11936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0" name="Google Shape;40040;p25"/>
            <p:cNvSpPr/>
            <p:nvPr/>
          </p:nvSpPr>
          <p:spPr>
            <a:xfrm>
              <a:off x="12951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1" name="Google Shape;40041;p25"/>
            <p:cNvSpPr/>
            <p:nvPr/>
          </p:nvSpPr>
          <p:spPr>
            <a:xfrm>
              <a:off x="13966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2" name="Google Shape;40042;p25"/>
            <p:cNvSpPr/>
            <p:nvPr/>
          </p:nvSpPr>
          <p:spPr>
            <a:xfrm>
              <a:off x="1498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3" name="Google Shape;40043;p25"/>
            <p:cNvSpPr/>
            <p:nvPr/>
          </p:nvSpPr>
          <p:spPr>
            <a:xfrm>
              <a:off x="15999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4" name="Google Shape;40044;p25"/>
            <p:cNvSpPr/>
            <p:nvPr/>
          </p:nvSpPr>
          <p:spPr>
            <a:xfrm>
              <a:off x="17014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5" name="Google Shape;40045;p25"/>
            <p:cNvSpPr/>
            <p:nvPr/>
          </p:nvSpPr>
          <p:spPr>
            <a:xfrm>
              <a:off x="18029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6" name="Google Shape;40046;p25"/>
            <p:cNvSpPr/>
            <p:nvPr/>
          </p:nvSpPr>
          <p:spPr>
            <a:xfrm>
              <a:off x="1904400" y="3682725"/>
              <a:ext cx="52700" cy="52400"/>
            </a:xfrm>
            <a:custGeom>
              <a:avLst/>
              <a:gdLst/>
              <a:ahLst/>
              <a:cxnLst/>
              <a:rect l="l" t="t" r="r" b="b"/>
              <a:pathLst>
                <a:path w="2108" h="2096"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7" name="Google Shape;40047;p25"/>
            <p:cNvSpPr/>
            <p:nvPr/>
          </p:nvSpPr>
          <p:spPr>
            <a:xfrm>
              <a:off x="20062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8" name="Google Shape;40048;p25"/>
            <p:cNvSpPr/>
            <p:nvPr/>
          </p:nvSpPr>
          <p:spPr>
            <a:xfrm>
              <a:off x="210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9" name="Google Shape;40049;p25"/>
            <p:cNvSpPr/>
            <p:nvPr/>
          </p:nvSpPr>
          <p:spPr>
            <a:xfrm>
              <a:off x="22092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0" name="Google Shape;40050;p25"/>
            <p:cNvSpPr/>
            <p:nvPr/>
          </p:nvSpPr>
          <p:spPr>
            <a:xfrm>
              <a:off x="2311000" y="3682725"/>
              <a:ext cx="52400" cy="52400"/>
            </a:xfrm>
            <a:custGeom>
              <a:avLst/>
              <a:gdLst/>
              <a:ahLst/>
              <a:cxnLst/>
              <a:rect l="l" t="t" r="r" b="b"/>
              <a:pathLst>
                <a:path w="2096" h="2096"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1" name="Google Shape;40051;p25"/>
            <p:cNvSpPr/>
            <p:nvPr/>
          </p:nvSpPr>
          <p:spPr>
            <a:xfrm>
              <a:off x="241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2" name="Google Shape;40052;p25"/>
            <p:cNvSpPr/>
            <p:nvPr/>
          </p:nvSpPr>
          <p:spPr>
            <a:xfrm>
              <a:off x="25140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3" name="Google Shape;40053;p25"/>
            <p:cNvSpPr/>
            <p:nvPr/>
          </p:nvSpPr>
          <p:spPr>
            <a:xfrm>
              <a:off x="2615500" y="3682725"/>
              <a:ext cx="52700" cy="52400"/>
            </a:xfrm>
            <a:custGeom>
              <a:avLst/>
              <a:gdLst/>
              <a:ahLst/>
              <a:cxnLst/>
              <a:rect l="l" t="t" r="r" b="b"/>
              <a:pathLst>
                <a:path w="2108" h="2096"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4" name="Google Shape;40054;p25"/>
            <p:cNvSpPr/>
            <p:nvPr/>
          </p:nvSpPr>
          <p:spPr>
            <a:xfrm>
              <a:off x="271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5" name="Google Shape;40055;p25"/>
            <p:cNvSpPr/>
            <p:nvPr/>
          </p:nvSpPr>
          <p:spPr>
            <a:xfrm>
              <a:off x="281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6" name="Google Shape;40056;p25"/>
            <p:cNvSpPr/>
            <p:nvPr/>
          </p:nvSpPr>
          <p:spPr>
            <a:xfrm>
              <a:off x="2920300" y="3682725"/>
              <a:ext cx="52400" cy="52400"/>
            </a:xfrm>
            <a:custGeom>
              <a:avLst/>
              <a:gdLst/>
              <a:ahLst/>
              <a:cxnLst/>
              <a:rect l="l" t="t" r="r" b="b"/>
              <a:pathLst>
                <a:path w="2096" h="2096"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7" name="Google Shape;40057;p25"/>
            <p:cNvSpPr/>
            <p:nvPr/>
          </p:nvSpPr>
          <p:spPr>
            <a:xfrm>
              <a:off x="302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8" name="Google Shape;40058;p25"/>
            <p:cNvSpPr/>
            <p:nvPr/>
          </p:nvSpPr>
          <p:spPr>
            <a:xfrm>
              <a:off x="312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9" name="Google Shape;40059;p25"/>
            <p:cNvSpPr/>
            <p:nvPr/>
          </p:nvSpPr>
          <p:spPr>
            <a:xfrm>
              <a:off x="322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0" name="Google Shape;40060;p25"/>
            <p:cNvSpPr/>
            <p:nvPr/>
          </p:nvSpPr>
          <p:spPr>
            <a:xfrm>
              <a:off x="33266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1" name="Google Shape;40061;p25"/>
            <p:cNvSpPr/>
            <p:nvPr/>
          </p:nvSpPr>
          <p:spPr>
            <a:xfrm>
              <a:off x="342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2" name="Google Shape;40062;p25"/>
            <p:cNvSpPr/>
            <p:nvPr/>
          </p:nvSpPr>
          <p:spPr>
            <a:xfrm>
              <a:off x="352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3" name="Google Shape;40063;p25"/>
            <p:cNvSpPr/>
            <p:nvPr/>
          </p:nvSpPr>
          <p:spPr>
            <a:xfrm>
              <a:off x="363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4" name="Google Shape;40064;p25"/>
            <p:cNvSpPr/>
            <p:nvPr/>
          </p:nvSpPr>
          <p:spPr>
            <a:xfrm>
              <a:off x="373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5" name="Google Shape;40065;p25"/>
            <p:cNvSpPr/>
            <p:nvPr/>
          </p:nvSpPr>
          <p:spPr>
            <a:xfrm>
              <a:off x="3834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6" name="Google Shape;40066;p25"/>
            <p:cNvSpPr/>
            <p:nvPr/>
          </p:nvSpPr>
          <p:spPr>
            <a:xfrm>
              <a:off x="393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7" name="Google Shape;40067;p25"/>
            <p:cNvSpPr/>
            <p:nvPr/>
          </p:nvSpPr>
          <p:spPr>
            <a:xfrm>
              <a:off x="403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8" name="Google Shape;40068;p25"/>
            <p:cNvSpPr/>
            <p:nvPr/>
          </p:nvSpPr>
          <p:spPr>
            <a:xfrm>
              <a:off x="413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9" name="Google Shape;40069;p25"/>
            <p:cNvSpPr/>
            <p:nvPr/>
          </p:nvSpPr>
          <p:spPr>
            <a:xfrm>
              <a:off x="42407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0" name="Google Shape;40070;p25"/>
            <p:cNvSpPr/>
            <p:nvPr/>
          </p:nvSpPr>
          <p:spPr>
            <a:xfrm>
              <a:off x="434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1" name="Google Shape;40071;p25"/>
            <p:cNvSpPr/>
            <p:nvPr/>
          </p:nvSpPr>
          <p:spPr>
            <a:xfrm>
              <a:off x="444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2" name="Google Shape;40072;p25"/>
            <p:cNvSpPr/>
            <p:nvPr/>
          </p:nvSpPr>
          <p:spPr>
            <a:xfrm>
              <a:off x="45455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3" name="Google Shape;40073;p25"/>
            <p:cNvSpPr/>
            <p:nvPr/>
          </p:nvSpPr>
          <p:spPr>
            <a:xfrm>
              <a:off x="464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4" name="Google Shape;40074;p25"/>
            <p:cNvSpPr/>
            <p:nvPr/>
          </p:nvSpPr>
          <p:spPr>
            <a:xfrm>
              <a:off x="474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5" name="Google Shape;40075;p25"/>
            <p:cNvSpPr/>
            <p:nvPr/>
          </p:nvSpPr>
          <p:spPr>
            <a:xfrm>
              <a:off x="485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6" name="Google Shape;40076;p25"/>
            <p:cNvSpPr/>
            <p:nvPr/>
          </p:nvSpPr>
          <p:spPr>
            <a:xfrm>
              <a:off x="49518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7" name="Google Shape;40077;p25"/>
            <p:cNvSpPr/>
            <p:nvPr/>
          </p:nvSpPr>
          <p:spPr>
            <a:xfrm>
              <a:off x="505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8" name="Google Shape;40078;p25"/>
            <p:cNvSpPr/>
            <p:nvPr/>
          </p:nvSpPr>
          <p:spPr>
            <a:xfrm>
              <a:off x="515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9" name="Google Shape;40079;p25"/>
            <p:cNvSpPr/>
            <p:nvPr/>
          </p:nvSpPr>
          <p:spPr>
            <a:xfrm>
              <a:off x="52566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0" name="Google Shape;40080;p25"/>
            <p:cNvSpPr/>
            <p:nvPr/>
          </p:nvSpPr>
          <p:spPr>
            <a:xfrm>
              <a:off x="535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1" name="Google Shape;40081;p25"/>
            <p:cNvSpPr/>
            <p:nvPr/>
          </p:nvSpPr>
          <p:spPr>
            <a:xfrm>
              <a:off x="54599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2" name="Google Shape;40082;p25"/>
            <p:cNvSpPr/>
            <p:nvPr/>
          </p:nvSpPr>
          <p:spPr>
            <a:xfrm>
              <a:off x="5561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3" name="Google Shape;40083;p25"/>
            <p:cNvSpPr/>
            <p:nvPr/>
          </p:nvSpPr>
          <p:spPr>
            <a:xfrm>
              <a:off x="56629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4" name="Google Shape;40084;p25"/>
            <p:cNvSpPr/>
            <p:nvPr/>
          </p:nvSpPr>
          <p:spPr>
            <a:xfrm>
              <a:off x="5764400" y="3682725"/>
              <a:ext cx="52700" cy="52400"/>
            </a:xfrm>
            <a:custGeom>
              <a:avLst/>
              <a:gdLst/>
              <a:ahLst/>
              <a:cxnLst/>
              <a:rect l="l" t="t" r="r" b="b"/>
              <a:pathLst>
                <a:path w="2108" h="2096"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5" name="Google Shape;40085;p25"/>
            <p:cNvSpPr/>
            <p:nvPr/>
          </p:nvSpPr>
          <p:spPr>
            <a:xfrm>
              <a:off x="58662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6" name="Google Shape;40086;p25"/>
            <p:cNvSpPr/>
            <p:nvPr/>
          </p:nvSpPr>
          <p:spPr>
            <a:xfrm>
              <a:off x="59677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7" name="Google Shape;40087;p25"/>
            <p:cNvSpPr/>
            <p:nvPr/>
          </p:nvSpPr>
          <p:spPr>
            <a:xfrm>
              <a:off x="60692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8" name="Google Shape;40088;p25"/>
            <p:cNvSpPr/>
            <p:nvPr/>
          </p:nvSpPr>
          <p:spPr>
            <a:xfrm>
              <a:off x="61710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9" name="Google Shape;40089;p25"/>
            <p:cNvSpPr/>
            <p:nvPr/>
          </p:nvSpPr>
          <p:spPr>
            <a:xfrm>
              <a:off x="62725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0" name="Google Shape;40090;p25"/>
            <p:cNvSpPr/>
            <p:nvPr/>
          </p:nvSpPr>
          <p:spPr>
            <a:xfrm>
              <a:off x="63740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1" name="Google Shape;40091;p25"/>
            <p:cNvSpPr/>
            <p:nvPr/>
          </p:nvSpPr>
          <p:spPr>
            <a:xfrm>
              <a:off x="6475500" y="3682725"/>
              <a:ext cx="52700" cy="52400"/>
            </a:xfrm>
            <a:custGeom>
              <a:avLst/>
              <a:gdLst/>
              <a:ahLst/>
              <a:cxnLst/>
              <a:rect l="l" t="t" r="r" b="b"/>
              <a:pathLst>
                <a:path w="2108" h="2096"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2" name="Google Shape;40092;p25"/>
            <p:cNvSpPr/>
            <p:nvPr/>
          </p:nvSpPr>
          <p:spPr>
            <a:xfrm>
              <a:off x="65773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3" name="Google Shape;40093;p25"/>
            <p:cNvSpPr/>
            <p:nvPr/>
          </p:nvSpPr>
          <p:spPr>
            <a:xfrm>
              <a:off x="66788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4" name="Google Shape;40094;p25"/>
            <p:cNvSpPr/>
            <p:nvPr/>
          </p:nvSpPr>
          <p:spPr>
            <a:xfrm>
              <a:off x="6780300" y="3682725"/>
              <a:ext cx="52400" cy="52400"/>
            </a:xfrm>
            <a:custGeom>
              <a:avLst/>
              <a:gdLst/>
              <a:ahLst/>
              <a:cxnLst/>
              <a:rect l="l" t="t" r="r" b="b"/>
              <a:pathLst>
                <a:path w="2096" h="2096"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5" name="Google Shape;40095;p25"/>
            <p:cNvSpPr/>
            <p:nvPr/>
          </p:nvSpPr>
          <p:spPr>
            <a:xfrm>
              <a:off x="6881800" y="3682725"/>
              <a:ext cx="52700" cy="52400"/>
            </a:xfrm>
            <a:custGeom>
              <a:avLst/>
              <a:gdLst/>
              <a:ahLst/>
              <a:cxnLst/>
              <a:rect l="l" t="t" r="r" b="b"/>
              <a:pathLst>
                <a:path w="2108" h="2096"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6" name="Google Shape;40096;p25"/>
            <p:cNvSpPr/>
            <p:nvPr/>
          </p:nvSpPr>
          <p:spPr>
            <a:xfrm>
              <a:off x="69836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7" name="Google Shape;40097;p25"/>
            <p:cNvSpPr/>
            <p:nvPr/>
          </p:nvSpPr>
          <p:spPr>
            <a:xfrm>
              <a:off x="70851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8" name="Google Shape;40098;p25"/>
            <p:cNvSpPr/>
            <p:nvPr/>
          </p:nvSpPr>
          <p:spPr>
            <a:xfrm>
              <a:off x="7186600" y="3682725"/>
              <a:ext cx="52400" cy="52400"/>
            </a:xfrm>
            <a:custGeom>
              <a:avLst/>
              <a:gdLst/>
              <a:ahLst/>
              <a:cxnLst/>
              <a:rect l="l" t="t" r="r" b="b"/>
              <a:pathLst>
                <a:path w="2096" h="2096"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9" name="Google Shape;40099;p25"/>
            <p:cNvSpPr/>
            <p:nvPr/>
          </p:nvSpPr>
          <p:spPr>
            <a:xfrm>
              <a:off x="7288400" y="3682725"/>
              <a:ext cx="52400" cy="52400"/>
            </a:xfrm>
            <a:custGeom>
              <a:avLst/>
              <a:gdLst/>
              <a:ahLst/>
              <a:cxnLst/>
              <a:rect l="l" t="t" r="r" b="b"/>
              <a:pathLst>
                <a:path w="2096" h="2096"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0" name="Google Shape;40100;p25"/>
            <p:cNvSpPr/>
            <p:nvPr/>
          </p:nvSpPr>
          <p:spPr>
            <a:xfrm>
              <a:off x="27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7" y="1632"/>
                    <a:pt x="2107" y="1048"/>
                  </a:cubicBezTo>
                  <a:cubicBezTo>
                    <a:pt x="2107"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1" name="Google Shape;40101;p25"/>
            <p:cNvSpPr/>
            <p:nvPr/>
          </p:nvSpPr>
          <p:spPr>
            <a:xfrm>
              <a:off x="3807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2" name="Google Shape;40102;p25"/>
            <p:cNvSpPr/>
            <p:nvPr/>
          </p:nvSpPr>
          <p:spPr>
            <a:xfrm>
              <a:off x="4825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3" name="Google Shape;40103;p25"/>
            <p:cNvSpPr/>
            <p:nvPr/>
          </p:nvSpPr>
          <p:spPr>
            <a:xfrm>
              <a:off x="58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4" name="Google Shape;40104;p25"/>
            <p:cNvSpPr/>
            <p:nvPr/>
          </p:nvSpPr>
          <p:spPr>
            <a:xfrm>
              <a:off x="68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5" name="Google Shape;40105;p25"/>
            <p:cNvSpPr/>
            <p:nvPr/>
          </p:nvSpPr>
          <p:spPr>
            <a:xfrm>
              <a:off x="7873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6" name="Google Shape;40106;p25"/>
            <p:cNvSpPr/>
            <p:nvPr/>
          </p:nvSpPr>
          <p:spPr>
            <a:xfrm>
              <a:off x="8888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7" name="Google Shape;40107;p25"/>
            <p:cNvSpPr/>
            <p:nvPr/>
          </p:nvSpPr>
          <p:spPr>
            <a:xfrm>
              <a:off x="99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8" name="Google Shape;40108;p25"/>
            <p:cNvSpPr/>
            <p:nvPr/>
          </p:nvSpPr>
          <p:spPr>
            <a:xfrm>
              <a:off x="10918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9" name="Google Shape;40109;p25"/>
            <p:cNvSpPr/>
            <p:nvPr/>
          </p:nvSpPr>
          <p:spPr>
            <a:xfrm>
              <a:off x="11936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0" name="Google Shape;40110;p25"/>
            <p:cNvSpPr/>
            <p:nvPr/>
          </p:nvSpPr>
          <p:spPr>
            <a:xfrm>
              <a:off x="12951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1" name="Google Shape;40111;p25"/>
            <p:cNvSpPr/>
            <p:nvPr/>
          </p:nvSpPr>
          <p:spPr>
            <a:xfrm>
              <a:off x="13966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2" name="Google Shape;40112;p25"/>
            <p:cNvSpPr/>
            <p:nvPr/>
          </p:nvSpPr>
          <p:spPr>
            <a:xfrm>
              <a:off x="1498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3" name="Google Shape;40113;p25"/>
            <p:cNvSpPr/>
            <p:nvPr/>
          </p:nvSpPr>
          <p:spPr>
            <a:xfrm>
              <a:off x="15999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4" name="Google Shape;40114;p25"/>
            <p:cNvSpPr/>
            <p:nvPr/>
          </p:nvSpPr>
          <p:spPr>
            <a:xfrm>
              <a:off x="17014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5" name="Google Shape;40115;p25"/>
            <p:cNvSpPr/>
            <p:nvPr/>
          </p:nvSpPr>
          <p:spPr>
            <a:xfrm>
              <a:off x="18029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6" name="Google Shape;40116;p25"/>
            <p:cNvSpPr/>
            <p:nvPr/>
          </p:nvSpPr>
          <p:spPr>
            <a:xfrm>
              <a:off x="1904400" y="3837800"/>
              <a:ext cx="52700" cy="52425"/>
            </a:xfrm>
            <a:custGeom>
              <a:avLst/>
              <a:gdLst/>
              <a:ahLst/>
              <a:cxnLst/>
              <a:rect l="l" t="t" r="r" b="b"/>
              <a:pathLst>
                <a:path w="2108" h="2097" extrusionOk="0">
                  <a:moveTo>
                    <a:pt x="1060" y="1"/>
                  </a:moveTo>
                  <a:cubicBezTo>
                    <a:pt x="476" y="1"/>
                    <a:pt x="0" y="465"/>
                    <a:pt x="0" y="1048"/>
                  </a:cubicBezTo>
                  <a:cubicBezTo>
                    <a:pt x="0" y="1632"/>
                    <a:pt x="476" y="2096"/>
                    <a:pt x="1060" y="2096"/>
                  </a:cubicBezTo>
                  <a:cubicBezTo>
                    <a:pt x="1631" y="2096"/>
                    <a:pt x="2108" y="1632"/>
                    <a:pt x="2108" y="1048"/>
                  </a:cubicBezTo>
                  <a:cubicBezTo>
                    <a:pt x="2108" y="465"/>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7" name="Google Shape;40117;p25"/>
            <p:cNvSpPr/>
            <p:nvPr/>
          </p:nvSpPr>
          <p:spPr>
            <a:xfrm>
              <a:off x="20062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8" name="Google Shape;40118;p25"/>
            <p:cNvSpPr/>
            <p:nvPr/>
          </p:nvSpPr>
          <p:spPr>
            <a:xfrm>
              <a:off x="210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9" name="Google Shape;40119;p25"/>
            <p:cNvSpPr/>
            <p:nvPr/>
          </p:nvSpPr>
          <p:spPr>
            <a:xfrm>
              <a:off x="22092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0" name="Google Shape;40120;p25"/>
            <p:cNvSpPr/>
            <p:nvPr/>
          </p:nvSpPr>
          <p:spPr>
            <a:xfrm>
              <a:off x="2311000" y="3837800"/>
              <a:ext cx="52400" cy="52425"/>
            </a:xfrm>
            <a:custGeom>
              <a:avLst/>
              <a:gdLst/>
              <a:ahLst/>
              <a:cxnLst/>
              <a:rect l="l" t="t" r="r" b="b"/>
              <a:pathLst>
                <a:path w="2096" h="2097" extrusionOk="0">
                  <a:moveTo>
                    <a:pt x="1048" y="1"/>
                  </a:moveTo>
                  <a:cubicBezTo>
                    <a:pt x="464" y="1"/>
                    <a:pt x="0" y="465"/>
                    <a:pt x="0" y="1048"/>
                  </a:cubicBezTo>
                  <a:cubicBezTo>
                    <a:pt x="0" y="1632"/>
                    <a:pt x="464"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1" name="Google Shape;40121;p25"/>
            <p:cNvSpPr/>
            <p:nvPr/>
          </p:nvSpPr>
          <p:spPr>
            <a:xfrm>
              <a:off x="241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2" name="Google Shape;40122;p25"/>
            <p:cNvSpPr/>
            <p:nvPr/>
          </p:nvSpPr>
          <p:spPr>
            <a:xfrm>
              <a:off x="25140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3" name="Google Shape;40123;p25"/>
            <p:cNvSpPr/>
            <p:nvPr/>
          </p:nvSpPr>
          <p:spPr>
            <a:xfrm>
              <a:off x="2615500" y="3837800"/>
              <a:ext cx="52700" cy="52425"/>
            </a:xfrm>
            <a:custGeom>
              <a:avLst/>
              <a:gdLst/>
              <a:ahLst/>
              <a:cxnLst/>
              <a:rect l="l" t="t" r="r" b="b"/>
              <a:pathLst>
                <a:path w="2108" h="2097" extrusionOk="0">
                  <a:moveTo>
                    <a:pt x="1048" y="1"/>
                  </a:moveTo>
                  <a:cubicBezTo>
                    <a:pt x="476" y="1"/>
                    <a:pt x="0" y="465"/>
                    <a:pt x="0" y="1048"/>
                  </a:cubicBezTo>
                  <a:cubicBezTo>
                    <a:pt x="0" y="1632"/>
                    <a:pt x="476"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4" name="Google Shape;40124;p25"/>
            <p:cNvSpPr/>
            <p:nvPr/>
          </p:nvSpPr>
          <p:spPr>
            <a:xfrm>
              <a:off x="271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5" name="Google Shape;40125;p25"/>
            <p:cNvSpPr/>
            <p:nvPr/>
          </p:nvSpPr>
          <p:spPr>
            <a:xfrm>
              <a:off x="281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6" name="Google Shape;40126;p25"/>
            <p:cNvSpPr/>
            <p:nvPr/>
          </p:nvSpPr>
          <p:spPr>
            <a:xfrm>
              <a:off x="2920300" y="3837800"/>
              <a:ext cx="52400" cy="52425"/>
            </a:xfrm>
            <a:custGeom>
              <a:avLst/>
              <a:gdLst/>
              <a:ahLst/>
              <a:cxnLst/>
              <a:rect l="l" t="t" r="r" b="b"/>
              <a:pathLst>
                <a:path w="2096" h="2097" extrusionOk="0">
                  <a:moveTo>
                    <a:pt x="1048" y="1"/>
                  </a:moveTo>
                  <a:cubicBezTo>
                    <a:pt x="476" y="1"/>
                    <a:pt x="0" y="465"/>
                    <a:pt x="0" y="1048"/>
                  </a:cubicBezTo>
                  <a:cubicBezTo>
                    <a:pt x="0" y="1632"/>
                    <a:pt x="476"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7" name="Google Shape;40127;p25"/>
            <p:cNvSpPr/>
            <p:nvPr/>
          </p:nvSpPr>
          <p:spPr>
            <a:xfrm>
              <a:off x="302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8" name="Google Shape;40128;p25"/>
            <p:cNvSpPr/>
            <p:nvPr/>
          </p:nvSpPr>
          <p:spPr>
            <a:xfrm>
              <a:off x="312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9" name="Google Shape;40129;p25"/>
            <p:cNvSpPr/>
            <p:nvPr/>
          </p:nvSpPr>
          <p:spPr>
            <a:xfrm>
              <a:off x="322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0" name="Google Shape;40130;p25"/>
            <p:cNvSpPr/>
            <p:nvPr/>
          </p:nvSpPr>
          <p:spPr>
            <a:xfrm>
              <a:off x="33266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1" name="Google Shape;40131;p25"/>
            <p:cNvSpPr/>
            <p:nvPr/>
          </p:nvSpPr>
          <p:spPr>
            <a:xfrm>
              <a:off x="342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2" name="Google Shape;40132;p25"/>
            <p:cNvSpPr/>
            <p:nvPr/>
          </p:nvSpPr>
          <p:spPr>
            <a:xfrm>
              <a:off x="352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3" name="Google Shape;40133;p25"/>
            <p:cNvSpPr/>
            <p:nvPr/>
          </p:nvSpPr>
          <p:spPr>
            <a:xfrm>
              <a:off x="363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4" name="Google Shape;40134;p25"/>
            <p:cNvSpPr/>
            <p:nvPr/>
          </p:nvSpPr>
          <p:spPr>
            <a:xfrm>
              <a:off x="373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5" name="Google Shape;40135;p25"/>
            <p:cNvSpPr/>
            <p:nvPr/>
          </p:nvSpPr>
          <p:spPr>
            <a:xfrm>
              <a:off x="3834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19" y="2096"/>
                    <a:pt x="2096" y="1632"/>
                    <a:pt x="2096" y="1048"/>
                  </a:cubicBezTo>
                  <a:cubicBezTo>
                    <a:pt x="2096" y="465"/>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6" name="Google Shape;40136;p25"/>
            <p:cNvSpPr/>
            <p:nvPr/>
          </p:nvSpPr>
          <p:spPr>
            <a:xfrm>
              <a:off x="393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7" name="Google Shape;40137;p25"/>
            <p:cNvSpPr/>
            <p:nvPr/>
          </p:nvSpPr>
          <p:spPr>
            <a:xfrm>
              <a:off x="403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8" name="Google Shape;40138;p25"/>
            <p:cNvSpPr/>
            <p:nvPr/>
          </p:nvSpPr>
          <p:spPr>
            <a:xfrm>
              <a:off x="413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1" y="2096"/>
                    <a:pt x="2108" y="1632"/>
                    <a:pt x="2108" y="1048"/>
                  </a:cubicBezTo>
                  <a:cubicBezTo>
                    <a:pt x="2108"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9" name="Google Shape;40139;p25"/>
            <p:cNvSpPr/>
            <p:nvPr/>
          </p:nvSpPr>
          <p:spPr>
            <a:xfrm>
              <a:off x="42407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0" name="Google Shape;40140;p25"/>
            <p:cNvSpPr/>
            <p:nvPr/>
          </p:nvSpPr>
          <p:spPr>
            <a:xfrm>
              <a:off x="434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1" name="Google Shape;40141;p25"/>
            <p:cNvSpPr/>
            <p:nvPr/>
          </p:nvSpPr>
          <p:spPr>
            <a:xfrm>
              <a:off x="444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2" name="Google Shape;40142;p25"/>
            <p:cNvSpPr/>
            <p:nvPr/>
          </p:nvSpPr>
          <p:spPr>
            <a:xfrm>
              <a:off x="45455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3" name="Google Shape;40143;p25"/>
            <p:cNvSpPr/>
            <p:nvPr/>
          </p:nvSpPr>
          <p:spPr>
            <a:xfrm>
              <a:off x="464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4" name="Google Shape;40144;p25"/>
            <p:cNvSpPr/>
            <p:nvPr/>
          </p:nvSpPr>
          <p:spPr>
            <a:xfrm>
              <a:off x="474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1" y="2096"/>
                    <a:pt x="2096" y="1632"/>
                    <a:pt x="2096" y="1048"/>
                  </a:cubicBezTo>
                  <a:cubicBezTo>
                    <a:pt x="2096" y="465"/>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5" name="Google Shape;40145;p25"/>
            <p:cNvSpPr/>
            <p:nvPr/>
          </p:nvSpPr>
          <p:spPr>
            <a:xfrm>
              <a:off x="485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6" name="Google Shape;40146;p25"/>
            <p:cNvSpPr/>
            <p:nvPr/>
          </p:nvSpPr>
          <p:spPr>
            <a:xfrm>
              <a:off x="49518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7" name="Google Shape;40147;p25"/>
            <p:cNvSpPr/>
            <p:nvPr/>
          </p:nvSpPr>
          <p:spPr>
            <a:xfrm>
              <a:off x="505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8" name="Google Shape;40148;p25"/>
            <p:cNvSpPr/>
            <p:nvPr/>
          </p:nvSpPr>
          <p:spPr>
            <a:xfrm>
              <a:off x="515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9" name="Google Shape;40149;p25"/>
            <p:cNvSpPr/>
            <p:nvPr/>
          </p:nvSpPr>
          <p:spPr>
            <a:xfrm>
              <a:off x="52566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0" name="Google Shape;40150;p25"/>
            <p:cNvSpPr/>
            <p:nvPr/>
          </p:nvSpPr>
          <p:spPr>
            <a:xfrm>
              <a:off x="535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1" name="Google Shape;40151;p25"/>
            <p:cNvSpPr/>
            <p:nvPr/>
          </p:nvSpPr>
          <p:spPr>
            <a:xfrm>
              <a:off x="54599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2" name="Google Shape;40152;p25"/>
            <p:cNvSpPr/>
            <p:nvPr/>
          </p:nvSpPr>
          <p:spPr>
            <a:xfrm>
              <a:off x="5561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3" name="Google Shape;40153;p25"/>
            <p:cNvSpPr/>
            <p:nvPr/>
          </p:nvSpPr>
          <p:spPr>
            <a:xfrm>
              <a:off x="56629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4" name="Google Shape;40154;p25"/>
            <p:cNvSpPr/>
            <p:nvPr/>
          </p:nvSpPr>
          <p:spPr>
            <a:xfrm>
              <a:off x="5764400" y="3837800"/>
              <a:ext cx="52700" cy="52425"/>
            </a:xfrm>
            <a:custGeom>
              <a:avLst/>
              <a:gdLst/>
              <a:ahLst/>
              <a:cxnLst/>
              <a:rect l="l" t="t" r="r" b="b"/>
              <a:pathLst>
                <a:path w="2108" h="2097" extrusionOk="0">
                  <a:moveTo>
                    <a:pt x="1060" y="1"/>
                  </a:moveTo>
                  <a:cubicBezTo>
                    <a:pt x="477" y="1"/>
                    <a:pt x="0" y="465"/>
                    <a:pt x="0" y="1048"/>
                  </a:cubicBezTo>
                  <a:cubicBezTo>
                    <a:pt x="0"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5" name="Google Shape;40155;p25"/>
            <p:cNvSpPr/>
            <p:nvPr/>
          </p:nvSpPr>
          <p:spPr>
            <a:xfrm>
              <a:off x="58662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6" name="Google Shape;40156;p25"/>
            <p:cNvSpPr/>
            <p:nvPr/>
          </p:nvSpPr>
          <p:spPr>
            <a:xfrm>
              <a:off x="59677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7" name="Google Shape;40157;p25"/>
            <p:cNvSpPr/>
            <p:nvPr/>
          </p:nvSpPr>
          <p:spPr>
            <a:xfrm>
              <a:off x="60692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8" name="Google Shape;40158;p25"/>
            <p:cNvSpPr/>
            <p:nvPr/>
          </p:nvSpPr>
          <p:spPr>
            <a:xfrm>
              <a:off x="61710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9" name="Google Shape;40159;p25"/>
            <p:cNvSpPr/>
            <p:nvPr/>
          </p:nvSpPr>
          <p:spPr>
            <a:xfrm>
              <a:off x="62725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0" name="Google Shape;40160;p25"/>
            <p:cNvSpPr/>
            <p:nvPr/>
          </p:nvSpPr>
          <p:spPr>
            <a:xfrm>
              <a:off x="63740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1" name="Google Shape;40161;p25"/>
            <p:cNvSpPr/>
            <p:nvPr/>
          </p:nvSpPr>
          <p:spPr>
            <a:xfrm>
              <a:off x="6475500" y="3837800"/>
              <a:ext cx="52700" cy="52425"/>
            </a:xfrm>
            <a:custGeom>
              <a:avLst/>
              <a:gdLst/>
              <a:ahLst/>
              <a:cxnLst/>
              <a:rect l="l" t="t" r="r" b="b"/>
              <a:pathLst>
                <a:path w="2108" h="2097" extrusionOk="0">
                  <a:moveTo>
                    <a:pt x="1048" y="1"/>
                  </a:moveTo>
                  <a:cubicBezTo>
                    <a:pt x="477" y="1"/>
                    <a:pt x="0" y="465"/>
                    <a:pt x="0" y="1048"/>
                  </a:cubicBezTo>
                  <a:cubicBezTo>
                    <a:pt x="0" y="1632"/>
                    <a:pt x="477" y="2096"/>
                    <a:pt x="1048" y="2096"/>
                  </a:cubicBezTo>
                  <a:cubicBezTo>
                    <a:pt x="1632" y="2096"/>
                    <a:pt x="2108" y="1632"/>
                    <a:pt x="2108" y="1048"/>
                  </a:cubicBezTo>
                  <a:cubicBezTo>
                    <a:pt x="2108"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2" name="Google Shape;40162;p25"/>
            <p:cNvSpPr/>
            <p:nvPr/>
          </p:nvSpPr>
          <p:spPr>
            <a:xfrm>
              <a:off x="65773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3" name="Google Shape;40163;p25"/>
            <p:cNvSpPr/>
            <p:nvPr/>
          </p:nvSpPr>
          <p:spPr>
            <a:xfrm>
              <a:off x="66788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4" name="Google Shape;40164;p25"/>
            <p:cNvSpPr/>
            <p:nvPr/>
          </p:nvSpPr>
          <p:spPr>
            <a:xfrm>
              <a:off x="6780300" y="3837800"/>
              <a:ext cx="52400" cy="52425"/>
            </a:xfrm>
            <a:custGeom>
              <a:avLst/>
              <a:gdLst/>
              <a:ahLst/>
              <a:cxnLst/>
              <a:rect l="l" t="t" r="r" b="b"/>
              <a:pathLst>
                <a:path w="2096" h="2097" extrusionOk="0">
                  <a:moveTo>
                    <a:pt x="1048" y="1"/>
                  </a:moveTo>
                  <a:cubicBezTo>
                    <a:pt x="477" y="1"/>
                    <a:pt x="0" y="465"/>
                    <a:pt x="0" y="1048"/>
                  </a:cubicBezTo>
                  <a:cubicBezTo>
                    <a:pt x="0"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5" name="Google Shape;40165;p25"/>
            <p:cNvSpPr/>
            <p:nvPr/>
          </p:nvSpPr>
          <p:spPr>
            <a:xfrm>
              <a:off x="6881800" y="3837800"/>
              <a:ext cx="52700" cy="52425"/>
            </a:xfrm>
            <a:custGeom>
              <a:avLst/>
              <a:gdLst/>
              <a:ahLst/>
              <a:cxnLst/>
              <a:rect l="l" t="t" r="r" b="b"/>
              <a:pathLst>
                <a:path w="2108" h="2097" extrusionOk="0">
                  <a:moveTo>
                    <a:pt x="1060" y="1"/>
                  </a:moveTo>
                  <a:cubicBezTo>
                    <a:pt x="477" y="1"/>
                    <a:pt x="1" y="465"/>
                    <a:pt x="1" y="1048"/>
                  </a:cubicBezTo>
                  <a:cubicBezTo>
                    <a:pt x="1" y="1632"/>
                    <a:pt x="477" y="2096"/>
                    <a:pt x="1060" y="2096"/>
                  </a:cubicBezTo>
                  <a:cubicBezTo>
                    <a:pt x="1632" y="2096"/>
                    <a:pt x="2108" y="1632"/>
                    <a:pt x="2108" y="1048"/>
                  </a:cubicBezTo>
                  <a:cubicBezTo>
                    <a:pt x="2108" y="465"/>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6" name="Google Shape;40166;p25"/>
            <p:cNvSpPr/>
            <p:nvPr/>
          </p:nvSpPr>
          <p:spPr>
            <a:xfrm>
              <a:off x="69836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7" name="Google Shape;40167;p25"/>
            <p:cNvSpPr/>
            <p:nvPr/>
          </p:nvSpPr>
          <p:spPr>
            <a:xfrm>
              <a:off x="70851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8" name="Google Shape;40168;p25"/>
            <p:cNvSpPr/>
            <p:nvPr/>
          </p:nvSpPr>
          <p:spPr>
            <a:xfrm>
              <a:off x="7186600" y="3837800"/>
              <a:ext cx="52400" cy="52425"/>
            </a:xfrm>
            <a:custGeom>
              <a:avLst/>
              <a:gdLst/>
              <a:ahLst/>
              <a:cxnLst/>
              <a:rect l="l" t="t" r="r" b="b"/>
              <a:pathLst>
                <a:path w="2096" h="2097" extrusionOk="0">
                  <a:moveTo>
                    <a:pt x="1048" y="1"/>
                  </a:moveTo>
                  <a:cubicBezTo>
                    <a:pt x="477" y="1"/>
                    <a:pt x="1" y="465"/>
                    <a:pt x="1" y="1048"/>
                  </a:cubicBezTo>
                  <a:cubicBezTo>
                    <a:pt x="1" y="1632"/>
                    <a:pt x="477" y="2096"/>
                    <a:pt x="1048" y="2096"/>
                  </a:cubicBezTo>
                  <a:cubicBezTo>
                    <a:pt x="1632" y="2096"/>
                    <a:pt x="2096" y="1632"/>
                    <a:pt x="2096" y="1048"/>
                  </a:cubicBezTo>
                  <a:cubicBezTo>
                    <a:pt x="2096" y="465"/>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9" name="Google Shape;40169;p25"/>
            <p:cNvSpPr/>
            <p:nvPr/>
          </p:nvSpPr>
          <p:spPr>
            <a:xfrm>
              <a:off x="7288400" y="3837800"/>
              <a:ext cx="52400" cy="52425"/>
            </a:xfrm>
            <a:custGeom>
              <a:avLst/>
              <a:gdLst/>
              <a:ahLst/>
              <a:cxnLst/>
              <a:rect l="l" t="t" r="r" b="b"/>
              <a:pathLst>
                <a:path w="2096" h="2097" extrusionOk="0">
                  <a:moveTo>
                    <a:pt x="1048" y="1"/>
                  </a:moveTo>
                  <a:cubicBezTo>
                    <a:pt x="465" y="1"/>
                    <a:pt x="0" y="465"/>
                    <a:pt x="0" y="1048"/>
                  </a:cubicBezTo>
                  <a:cubicBezTo>
                    <a:pt x="0" y="1632"/>
                    <a:pt x="465" y="2096"/>
                    <a:pt x="1048" y="2096"/>
                  </a:cubicBezTo>
                  <a:cubicBezTo>
                    <a:pt x="1620" y="2096"/>
                    <a:pt x="2096" y="1632"/>
                    <a:pt x="2096" y="1048"/>
                  </a:cubicBezTo>
                  <a:cubicBezTo>
                    <a:pt x="2096" y="465"/>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0" name="Google Shape;40170;p25"/>
            <p:cNvSpPr/>
            <p:nvPr/>
          </p:nvSpPr>
          <p:spPr>
            <a:xfrm>
              <a:off x="27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1" name="Google Shape;40171;p25"/>
            <p:cNvSpPr/>
            <p:nvPr/>
          </p:nvSpPr>
          <p:spPr>
            <a:xfrm>
              <a:off x="3807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2" name="Google Shape;40172;p25"/>
            <p:cNvSpPr/>
            <p:nvPr/>
          </p:nvSpPr>
          <p:spPr>
            <a:xfrm>
              <a:off x="4825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3" name="Google Shape;40173;p25"/>
            <p:cNvSpPr/>
            <p:nvPr/>
          </p:nvSpPr>
          <p:spPr>
            <a:xfrm>
              <a:off x="58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4" name="Google Shape;40174;p25"/>
            <p:cNvSpPr/>
            <p:nvPr/>
          </p:nvSpPr>
          <p:spPr>
            <a:xfrm>
              <a:off x="68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5" name="Google Shape;40175;p25"/>
            <p:cNvSpPr/>
            <p:nvPr/>
          </p:nvSpPr>
          <p:spPr>
            <a:xfrm>
              <a:off x="7873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6" name="Google Shape;40176;p25"/>
            <p:cNvSpPr/>
            <p:nvPr/>
          </p:nvSpPr>
          <p:spPr>
            <a:xfrm>
              <a:off x="8888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7" name="Google Shape;40177;p25"/>
            <p:cNvSpPr/>
            <p:nvPr/>
          </p:nvSpPr>
          <p:spPr>
            <a:xfrm>
              <a:off x="99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8" name="Google Shape;40178;p25"/>
            <p:cNvSpPr/>
            <p:nvPr/>
          </p:nvSpPr>
          <p:spPr>
            <a:xfrm>
              <a:off x="10918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9" name="Google Shape;40179;p25"/>
            <p:cNvSpPr/>
            <p:nvPr/>
          </p:nvSpPr>
          <p:spPr>
            <a:xfrm>
              <a:off x="11936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0" name="Google Shape;40180;p25"/>
            <p:cNvSpPr/>
            <p:nvPr/>
          </p:nvSpPr>
          <p:spPr>
            <a:xfrm>
              <a:off x="12951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1" name="Google Shape;40181;p25"/>
            <p:cNvSpPr/>
            <p:nvPr/>
          </p:nvSpPr>
          <p:spPr>
            <a:xfrm>
              <a:off x="13966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2" name="Google Shape;40182;p25"/>
            <p:cNvSpPr/>
            <p:nvPr/>
          </p:nvSpPr>
          <p:spPr>
            <a:xfrm>
              <a:off x="1498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3" name="Google Shape;40183;p25"/>
            <p:cNvSpPr/>
            <p:nvPr/>
          </p:nvSpPr>
          <p:spPr>
            <a:xfrm>
              <a:off x="15999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4" name="Google Shape;40184;p25"/>
            <p:cNvSpPr/>
            <p:nvPr/>
          </p:nvSpPr>
          <p:spPr>
            <a:xfrm>
              <a:off x="17014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5" name="Google Shape;40185;p25"/>
            <p:cNvSpPr/>
            <p:nvPr/>
          </p:nvSpPr>
          <p:spPr>
            <a:xfrm>
              <a:off x="18029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6" name="Google Shape;40186;p25"/>
            <p:cNvSpPr/>
            <p:nvPr/>
          </p:nvSpPr>
          <p:spPr>
            <a:xfrm>
              <a:off x="1904400" y="3992875"/>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7" name="Google Shape;40187;p25"/>
            <p:cNvSpPr/>
            <p:nvPr/>
          </p:nvSpPr>
          <p:spPr>
            <a:xfrm>
              <a:off x="20062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8" name="Google Shape;40188;p25"/>
            <p:cNvSpPr/>
            <p:nvPr/>
          </p:nvSpPr>
          <p:spPr>
            <a:xfrm>
              <a:off x="210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9" name="Google Shape;40189;p25"/>
            <p:cNvSpPr/>
            <p:nvPr/>
          </p:nvSpPr>
          <p:spPr>
            <a:xfrm>
              <a:off x="22092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0" name="Google Shape;40190;p25"/>
            <p:cNvSpPr/>
            <p:nvPr/>
          </p:nvSpPr>
          <p:spPr>
            <a:xfrm>
              <a:off x="2311000" y="3992875"/>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1" name="Google Shape;40191;p25"/>
            <p:cNvSpPr/>
            <p:nvPr/>
          </p:nvSpPr>
          <p:spPr>
            <a:xfrm>
              <a:off x="241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2" name="Google Shape;40192;p25"/>
            <p:cNvSpPr/>
            <p:nvPr/>
          </p:nvSpPr>
          <p:spPr>
            <a:xfrm>
              <a:off x="25140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3" name="Google Shape;40193;p25"/>
            <p:cNvSpPr/>
            <p:nvPr/>
          </p:nvSpPr>
          <p:spPr>
            <a:xfrm>
              <a:off x="2615500" y="3992875"/>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4" name="Google Shape;40194;p25"/>
            <p:cNvSpPr/>
            <p:nvPr/>
          </p:nvSpPr>
          <p:spPr>
            <a:xfrm>
              <a:off x="271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5" name="Google Shape;40195;p25"/>
            <p:cNvSpPr/>
            <p:nvPr/>
          </p:nvSpPr>
          <p:spPr>
            <a:xfrm>
              <a:off x="281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6" name="Google Shape;40196;p25"/>
            <p:cNvSpPr/>
            <p:nvPr/>
          </p:nvSpPr>
          <p:spPr>
            <a:xfrm>
              <a:off x="2920300" y="3992875"/>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7" name="Google Shape;40197;p25"/>
            <p:cNvSpPr/>
            <p:nvPr/>
          </p:nvSpPr>
          <p:spPr>
            <a:xfrm>
              <a:off x="302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8" name="Google Shape;40198;p25"/>
            <p:cNvSpPr/>
            <p:nvPr/>
          </p:nvSpPr>
          <p:spPr>
            <a:xfrm>
              <a:off x="312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9" name="Google Shape;40199;p25"/>
            <p:cNvSpPr/>
            <p:nvPr/>
          </p:nvSpPr>
          <p:spPr>
            <a:xfrm>
              <a:off x="322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0" name="Google Shape;40200;p25"/>
            <p:cNvSpPr/>
            <p:nvPr/>
          </p:nvSpPr>
          <p:spPr>
            <a:xfrm>
              <a:off x="33266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1" name="Google Shape;40201;p25"/>
            <p:cNvSpPr/>
            <p:nvPr/>
          </p:nvSpPr>
          <p:spPr>
            <a:xfrm>
              <a:off x="342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2" name="Google Shape;40202;p25"/>
            <p:cNvSpPr/>
            <p:nvPr/>
          </p:nvSpPr>
          <p:spPr>
            <a:xfrm>
              <a:off x="352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3" name="Google Shape;40203;p25"/>
            <p:cNvSpPr/>
            <p:nvPr/>
          </p:nvSpPr>
          <p:spPr>
            <a:xfrm>
              <a:off x="363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4" name="Google Shape;40204;p25"/>
            <p:cNvSpPr/>
            <p:nvPr/>
          </p:nvSpPr>
          <p:spPr>
            <a:xfrm>
              <a:off x="373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5" name="Google Shape;40205;p25"/>
            <p:cNvSpPr/>
            <p:nvPr/>
          </p:nvSpPr>
          <p:spPr>
            <a:xfrm>
              <a:off x="3834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6" name="Google Shape;40206;p25"/>
            <p:cNvSpPr/>
            <p:nvPr/>
          </p:nvSpPr>
          <p:spPr>
            <a:xfrm>
              <a:off x="393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7" name="Google Shape;40207;p25"/>
            <p:cNvSpPr/>
            <p:nvPr/>
          </p:nvSpPr>
          <p:spPr>
            <a:xfrm>
              <a:off x="403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8" name="Google Shape;40208;p25"/>
            <p:cNvSpPr/>
            <p:nvPr/>
          </p:nvSpPr>
          <p:spPr>
            <a:xfrm>
              <a:off x="413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9" name="Google Shape;40209;p25"/>
            <p:cNvSpPr/>
            <p:nvPr/>
          </p:nvSpPr>
          <p:spPr>
            <a:xfrm>
              <a:off x="42407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0" name="Google Shape;40210;p25"/>
            <p:cNvSpPr/>
            <p:nvPr/>
          </p:nvSpPr>
          <p:spPr>
            <a:xfrm>
              <a:off x="434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1" name="Google Shape;40211;p25"/>
            <p:cNvSpPr/>
            <p:nvPr/>
          </p:nvSpPr>
          <p:spPr>
            <a:xfrm>
              <a:off x="444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2" name="Google Shape;40212;p25"/>
            <p:cNvSpPr/>
            <p:nvPr/>
          </p:nvSpPr>
          <p:spPr>
            <a:xfrm>
              <a:off x="45455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3" name="Google Shape;40213;p25"/>
            <p:cNvSpPr/>
            <p:nvPr/>
          </p:nvSpPr>
          <p:spPr>
            <a:xfrm>
              <a:off x="464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4" name="Google Shape;40214;p25"/>
            <p:cNvSpPr/>
            <p:nvPr/>
          </p:nvSpPr>
          <p:spPr>
            <a:xfrm>
              <a:off x="474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5" name="Google Shape;40215;p25"/>
            <p:cNvSpPr/>
            <p:nvPr/>
          </p:nvSpPr>
          <p:spPr>
            <a:xfrm>
              <a:off x="485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6" name="Google Shape;40216;p25"/>
            <p:cNvSpPr/>
            <p:nvPr/>
          </p:nvSpPr>
          <p:spPr>
            <a:xfrm>
              <a:off x="49518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7" name="Google Shape;40217;p25"/>
            <p:cNvSpPr/>
            <p:nvPr/>
          </p:nvSpPr>
          <p:spPr>
            <a:xfrm>
              <a:off x="505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8" name="Google Shape;40218;p25"/>
            <p:cNvSpPr/>
            <p:nvPr/>
          </p:nvSpPr>
          <p:spPr>
            <a:xfrm>
              <a:off x="515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9" name="Google Shape;40219;p25"/>
            <p:cNvSpPr/>
            <p:nvPr/>
          </p:nvSpPr>
          <p:spPr>
            <a:xfrm>
              <a:off x="52566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0" name="Google Shape;40220;p25"/>
            <p:cNvSpPr/>
            <p:nvPr/>
          </p:nvSpPr>
          <p:spPr>
            <a:xfrm>
              <a:off x="535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1" name="Google Shape;40221;p25"/>
            <p:cNvSpPr/>
            <p:nvPr/>
          </p:nvSpPr>
          <p:spPr>
            <a:xfrm>
              <a:off x="54599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2" name="Google Shape;40222;p25"/>
            <p:cNvSpPr/>
            <p:nvPr/>
          </p:nvSpPr>
          <p:spPr>
            <a:xfrm>
              <a:off x="5561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3" name="Google Shape;40223;p25"/>
            <p:cNvSpPr/>
            <p:nvPr/>
          </p:nvSpPr>
          <p:spPr>
            <a:xfrm>
              <a:off x="56629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4" name="Google Shape;40224;p25"/>
            <p:cNvSpPr/>
            <p:nvPr/>
          </p:nvSpPr>
          <p:spPr>
            <a:xfrm>
              <a:off x="5764400" y="3992875"/>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5" name="Google Shape;40225;p25"/>
            <p:cNvSpPr/>
            <p:nvPr/>
          </p:nvSpPr>
          <p:spPr>
            <a:xfrm>
              <a:off x="58662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6" name="Google Shape;40226;p25"/>
            <p:cNvSpPr/>
            <p:nvPr/>
          </p:nvSpPr>
          <p:spPr>
            <a:xfrm>
              <a:off x="59677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7" name="Google Shape;40227;p25"/>
            <p:cNvSpPr/>
            <p:nvPr/>
          </p:nvSpPr>
          <p:spPr>
            <a:xfrm>
              <a:off x="60692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8" name="Google Shape;40228;p25"/>
            <p:cNvSpPr/>
            <p:nvPr/>
          </p:nvSpPr>
          <p:spPr>
            <a:xfrm>
              <a:off x="61710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9" name="Google Shape;40229;p25"/>
            <p:cNvSpPr/>
            <p:nvPr/>
          </p:nvSpPr>
          <p:spPr>
            <a:xfrm>
              <a:off x="62725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0" name="Google Shape;40230;p25"/>
            <p:cNvSpPr/>
            <p:nvPr/>
          </p:nvSpPr>
          <p:spPr>
            <a:xfrm>
              <a:off x="63740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1" name="Google Shape;40231;p25"/>
            <p:cNvSpPr/>
            <p:nvPr/>
          </p:nvSpPr>
          <p:spPr>
            <a:xfrm>
              <a:off x="6475500" y="3992875"/>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2" name="Google Shape;40232;p25"/>
            <p:cNvSpPr/>
            <p:nvPr/>
          </p:nvSpPr>
          <p:spPr>
            <a:xfrm>
              <a:off x="65773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3" name="Google Shape;40233;p25"/>
            <p:cNvSpPr/>
            <p:nvPr/>
          </p:nvSpPr>
          <p:spPr>
            <a:xfrm>
              <a:off x="66788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4" name="Google Shape;40234;p25"/>
            <p:cNvSpPr/>
            <p:nvPr/>
          </p:nvSpPr>
          <p:spPr>
            <a:xfrm>
              <a:off x="6780300" y="3992875"/>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5" name="Google Shape;40235;p25"/>
            <p:cNvSpPr/>
            <p:nvPr/>
          </p:nvSpPr>
          <p:spPr>
            <a:xfrm>
              <a:off x="6881800" y="3992875"/>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6" name="Google Shape;40236;p25"/>
            <p:cNvSpPr/>
            <p:nvPr/>
          </p:nvSpPr>
          <p:spPr>
            <a:xfrm>
              <a:off x="69836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7" name="Google Shape;40237;p25"/>
            <p:cNvSpPr/>
            <p:nvPr/>
          </p:nvSpPr>
          <p:spPr>
            <a:xfrm>
              <a:off x="70851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8" name="Google Shape;40238;p25"/>
            <p:cNvSpPr/>
            <p:nvPr/>
          </p:nvSpPr>
          <p:spPr>
            <a:xfrm>
              <a:off x="7186600" y="3992875"/>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9" name="Google Shape;40239;p25"/>
            <p:cNvSpPr/>
            <p:nvPr/>
          </p:nvSpPr>
          <p:spPr>
            <a:xfrm>
              <a:off x="7288400" y="3992875"/>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0" name="Google Shape;40240;p25"/>
            <p:cNvSpPr/>
            <p:nvPr/>
          </p:nvSpPr>
          <p:spPr>
            <a:xfrm>
              <a:off x="27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7" y="1632"/>
                    <a:pt x="2107" y="1049"/>
                  </a:cubicBezTo>
                  <a:cubicBezTo>
                    <a:pt x="2107"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1" name="Google Shape;40241;p25"/>
            <p:cNvSpPr/>
            <p:nvPr/>
          </p:nvSpPr>
          <p:spPr>
            <a:xfrm>
              <a:off x="3807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2" name="Google Shape;40242;p25"/>
            <p:cNvSpPr/>
            <p:nvPr/>
          </p:nvSpPr>
          <p:spPr>
            <a:xfrm>
              <a:off x="4825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3" name="Google Shape;40243;p25"/>
            <p:cNvSpPr/>
            <p:nvPr/>
          </p:nvSpPr>
          <p:spPr>
            <a:xfrm>
              <a:off x="58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4" name="Google Shape;40244;p25"/>
            <p:cNvSpPr/>
            <p:nvPr/>
          </p:nvSpPr>
          <p:spPr>
            <a:xfrm>
              <a:off x="68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5" name="Google Shape;40245;p25"/>
            <p:cNvSpPr/>
            <p:nvPr/>
          </p:nvSpPr>
          <p:spPr>
            <a:xfrm>
              <a:off x="7873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6" name="Google Shape;40246;p25"/>
            <p:cNvSpPr/>
            <p:nvPr/>
          </p:nvSpPr>
          <p:spPr>
            <a:xfrm>
              <a:off x="8888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7" name="Google Shape;40247;p25"/>
            <p:cNvSpPr/>
            <p:nvPr/>
          </p:nvSpPr>
          <p:spPr>
            <a:xfrm>
              <a:off x="99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8" name="Google Shape;40248;p25"/>
            <p:cNvSpPr/>
            <p:nvPr/>
          </p:nvSpPr>
          <p:spPr>
            <a:xfrm>
              <a:off x="10918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9" name="Google Shape;40249;p25"/>
            <p:cNvSpPr/>
            <p:nvPr/>
          </p:nvSpPr>
          <p:spPr>
            <a:xfrm>
              <a:off x="11936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0" name="Google Shape;40250;p25"/>
            <p:cNvSpPr/>
            <p:nvPr/>
          </p:nvSpPr>
          <p:spPr>
            <a:xfrm>
              <a:off x="12951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1" name="Google Shape;40251;p25"/>
            <p:cNvSpPr/>
            <p:nvPr/>
          </p:nvSpPr>
          <p:spPr>
            <a:xfrm>
              <a:off x="13966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2" name="Google Shape;40252;p25"/>
            <p:cNvSpPr/>
            <p:nvPr/>
          </p:nvSpPr>
          <p:spPr>
            <a:xfrm>
              <a:off x="1498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3" name="Google Shape;40253;p25"/>
            <p:cNvSpPr/>
            <p:nvPr/>
          </p:nvSpPr>
          <p:spPr>
            <a:xfrm>
              <a:off x="15999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4" name="Google Shape;40254;p25"/>
            <p:cNvSpPr/>
            <p:nvPr/>
          </p:nvSpPr>
          <p:spPr>
            <a:xfrm>
              <a:off x="17014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5" name="Google Shape;40255;p25"/>
            <p:cNvSpPr/>
            <p:nvPr/>
          </p:nvSpPr>
          <p:spPr>
            <a:xfrm>
              <a:off x="18029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6" name="Google Shape;40256;p25"/>
            <p:cNvSpPr/>
            <p:nvPr/>
          </p:nvSpPr>
          <p:spPr>
            <a:xfrm>
              <a:off x="1904400" y="4147950"/>
              <a:ext cx="52700" cy="52425"/>
            </a:xfrm>
            <a:custGeom>
              <a:avLst/>
              <a:gdLst/>
              <a:ahLst/>
              <a:cxnLst/>
              <a:rect l="l" t="t" r="r" b="b"/>
              <a:pathLst>
                <a:path w="2108" h="2097" extrusionOk="0">
                  <a:moveTo>
                    <a:pt x="1060" y="1"/>
                  </a:moveTo>
                  <a:cubicBezTo>
                    <a:pt x="476" y="1"/>
                    <a:pt x="0" y="477"/>
                    <a:pt x="0" y="1049"/>
                  </a:cubicBezTo>
                  <a:cubicBezTo>
                    <a:pt x="0" y="1632"/>
                    <a:pt x="476" y="2096"/>
                    <a:pt x="1060" y="2096"/>
                  </a:cubicBezTo>
                  <a:cubicBezTo>
                    <a:pt x="1631" y="2096"/>
                    <a:pt x="2108" y="1632"/>
                    <a:pt x="2108" y="1049"/>
                  </a:cubicBezTo>
                  <a:cubicBezTo>
                    <a:pt x="2108" y="477"/>
                    <a:pt x="1631"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7" name="Google Shape;40257;p25"/>
            <p:cNvSpPr/>
            <p:nvPr/>
          </p:nvSpPr>
          <p:spPr>
            <a:xfrm>
              <a:off x="20062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8" name="Google Shape;40258;p25"/>
            <p:cNvSpPr/>
            <p:nvPr/>
          </p:nvSpPr>
          <p:spPr>
            <a:xfrm>
              <a:off x="210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9" name="Google Shape;40259;p25"/>
            <p:cNvSpPr/>
            <p:nvPr/>
          </p:nvSpPr>
          <p:spPr>
            <a:xfrm>
              <a:off x="22092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0" name="Google Shape;40260;p25"/>
            <p:cNvSpPr/>
            <p:nvPr/>
          </p:nvSpPr>
          <p:spPr>
            <a:xfrm>
              <a:off x="2311000" y="4147950"/>
              <a:ext cx="52400" cy="52425"/>
            </a:xfrm>
            <a:custGeom>
              <a:avLst/>
              <a:gdLst/>
              <a:ahLst/>
              <a:cxnLst/>
              <a:rect l="l" t="t" r="r" b="b"/>
              <a:pathLst>
                <a:path w="2096" h="2097" extrusionOk="0">
                  <a:moveTo>
                    <a:pt x="1048" y="1"/>
                  </a:moveTo>
                  <a:cubicBezTo>
                    <a:pt x="464" y="1"/>
                    <a:pt x="0" y="477"/>
                    <a:pt x="0" y="1049"/>
                  </a:cubicBezTo>
                  <a:cubicBezTo>
                    <a:pt x="0" y="1632"/>
                    <a:pt x="464"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1" name="Google Shape;40261;p25"/>
            <p:cNvSpPr/>
            <p:nvPr/>
          </p:nvSpPr>
          <p:spPr>
            <a:xfrm>
              <a:off x="241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2" name="Google Shape;40262;p25"/>
            <p:cNvSpPr/>
            <p:nvPr/>
          </p:nvSpPr>
          <p:spPr>
            <a:xfrm>
              <a:off x="25140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3" name="Google Shape;40263;p25"/>
            <p:cNvSpPr/>
            <p:nvPr/>
          </p:nvSpPr>
          <p:spPr>
            <a:xfrm>
              <a:off x="2615500" y="4147950"/>
              <a:ext cx="52700" cy="52425"/>
            </a:xfrm>
            <a:custGeom>
              <a:avLst/>
              <a:gdLst/>
              <a:ahLst/>
              <a:cxnLst/>
              <a:rect l="l" t="t" r="r" b="b"/>
              <a:pathLst>
                <a:path w="2108" h="2097" extrusionOk="0">
                  <a:moveTo>
                    <a:pt x="1048" y="1"/>
                  </a:moveTo>
                  <a:cubicBezTo>
                    <a:pt x="476" y="1"/>
                    <a:pt x="0" y="477"/>
                    <a:pt x="0" y="1049"/>
                  </a:cubicBezTo>
                  <a:cubicBezTo>
                    <a:pt x="0" y="1632"/>
                    <a:pt x="476"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4" name="Google Shape;40264;p25"/>
            <p:cNvSpPr/>
            <p:nvPr/>
          </p:nvSpPr>
          <p:spPr>
            <a:xfrm>
              <a:off x="271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5" name="Google Shape;40265;p25"/>
            <p:cNvSpPr/>
            <p:nvPr/>
          </p:nvSpPr>
          <p:spPr>
            <a:xfrm>
              <a:off x="281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6" name="Google Shape;40266;p25"/>
            <p:cNvSpPr/>
            <p:nvPr/>
          </p:nvSpPr>
          <p:spPr>
            <a:xfrm>
              <a:off x="2920300" y="4147950"/>
              <a:ext cx="52400" cy="52425"/>
            </a:xfrm>
            <a:custGeom>
              <a:avLst/>
              <a:gdLst/>
              <a:ahLst/>
              <a:cxnLst/>
              <a:rect l="l" t="t" r="r" b="b"/>
              <a:pathLst>
                <a:path w="2096" h="2097" extrusionOk="0">
                  <a:moveTo>
                    <a:pt x="1048" y="1"/>
                  </a:moveTo>
                  <a:cubicBezTo>
                    <a:pt x="476" y="1"/>
                    <a:pt x="0" y="477"/>
                    <a:pt x="0" y="1049"/>
                  </a:cubicBezTo>
                  <a:cubicBezTo>
                    <a:pt x="0" y="1632"/>
                    <a:pt x="476"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7" name="Google Shape;40267;p25"/>
            <p:cNvSpPr/>
            <p:nvPr/>
          </p:nvSpPr>
          <p:spPr>
            <a:xfrm>
              <a:off x="302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8" name="Google Shape;40268;p25"/>
            <p:cNvSpPr/>
            <p:nvPr/>
          </p:nvSpPr>
          <p:spPr>
            <a:xfrm>
              <a:off x="312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9" name="Google Shape;40269;p25"/>
            <p:cNvSpPr/>
            <p:nvPr/>
          </p:nvSpPr>
          <p:spPr>
            <a:xfrm>
              <a:off x="322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0" name="Google Shape;40270;p25"/>
            <p:cNvSpPr/>
            <p:nvPr/>
          </p:nvSpPr>
          <p:spPr>
            <a:xfrm>
              <a:off x="33266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1" name="Google Shape;40271;p25"/>
            <p:cNvSpPr/>
            <p:nvPr/>
          </p:nvSpPr>
          <p:spPr>
            <a:xfrm>
              <a:off x="342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2" name="Google Shape;40272;p25"/>
            <p:cNvSpPr/>
            <p:nvPr/>
          </p:nvSpPr>
          <p:spPr>
            <a:xfrm>
              <a:off x="352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3" name="Google Shape;40273;p25"/>
            <p:cNvSpPr/>
            <p:nvPr/>
          </p:nvSpPr>
          <p:spPr>
            <a:xfrm>
              <a:off x="363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4" name="Google Shape;40274;p25"/>
            <p:cNvSpPr/>
            <p:nvPr/>
          </p:nvSpPr>
          <p:spPr>
            <a:xfrm>
              <a:off x="373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5" name="Google Shape;40275;p25"/>
            <p:cNvSpPr/>
            <p:nvPr/>
          </p:nvSpPr>
          <p:spPr>
            <a:xfrm>
              <a:off x="3834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19" y="2096"/>
                    <a:pt x="2096" y="1632"/>
                    <a:pt x="2096" y="1049"/>
                  </a:cubicBezTo>
                  <a:cubicBezTo>
                    <a:pt x="2096" y="477"/>
                    <a:pt x="1619"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6" name="Google Shape;40276;p25"/>
            <p:cNvSpPr/>
            <p:nvPr/>
          </p:nvSpPr>
          <p:spPr>
            <a:xfrm>
              <a:off x="393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7" name="Google Shape;40277;p25"/>
            <p:cNvSpPr/>
            <p:nvPr/>
          </p:nvSpPr>
          <p:spPr>
            <a:xfrm>
              <a:off x="403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8" name="Google Shape;40278;p25"/>
            <p:cNvSpPr/>
            <p:nvPr/>
          </p:nvSpPr>
          <p:spPr>
            <a:xfrm>
              <a:off x="413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1" y="2096"/>
                    <a:pt x="2108" y="1632"/>
                    <a:pt x="2108" y="1049"/>
                  </a:cubicBezTo>
                  <a:cubicBezTo>
                    <a:pt x="2108"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9" name="Google Shape;40279;p25"/>
            <p:cNvSpPr/>
            <p:nvPr/>
          </p:nvSpPr>
          <p:spPr>
            <a:xfrm>
              <a:off x="42407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0" name="Google Shape;40280;p25"/>
            <p:cNvSpPr/>
            <p:nvPr/>
          </p:nvSpPr>
          <p:spPr>
            <a:xfrm>
              <a:off x="434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1" name="Google Shape;40281;p25"/>
            <p:cNvSpPr/>
            <p:nvPr/>
          </p:nvSpPr>
          <p:spPr>
            <a:xfrm>
              <a:off x="444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2" name="Google Shape;40282;p25"/>
            <p:cNvSpPr/>
            <p:nvPr/>
          </p:nvSpPr>
          <p:spPr>
            <a:xfrm>
              <a:off x="45455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3" name="Google Shape;40283;p25"/>
            <p:cNvSpPr/>
            <p:nvPr/>
          </p:nvSpPr>
          <p:spPr>
            <a:xfrm>
              <a:off x="464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4" name="Google Shape;40284;p25"/>
            <p:cNvSpPr/>
            <p:nvPr/>
          </p:nvSpPr>
          <p:spPr>
            <a:xfrm>
              <a:off x="474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1" y="2096"/>
                    <a:pt x="2096" y="1632"/>
                    <a:pt x="2096" y="1049"/>
                  </a:cubicBezTo>
                  <a:cubicBezTo>
                    <a:pt x="2096" y="477"/>
                    <a:pt x="1631"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5" name="Google Shape;40285;p25"/>
            <p:cNvSpPr/>
            <p:nvPr/>
          </p:nvSpPr>
          <p:spPr>
            <a:xfrm>
              <a:off x="485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6" name="Google Shape;40286;p25"/>
            <p:cNvSpPr/>
            <p:nvPr/>
          </p:nvSpPr>
          <p:spPr>
            <a:xfrm>
              <a:off x="49518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7" name="Google Shape;40287;p25"/>
            <p:cNvSpPr/>
            <p:nvPr/>
          </p:nvSpPr>
          <p:spPr>
            <a:xfrm>
              <a:off x="505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8" name="Google Shape;40288;p25"/>
            <p:cNvSpPr/>
            <p:nvPr/>
          </p:nvSpPr>
          <p:spPr>
            <a:xfrm>
              <a:off x="515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9" name="Google Shape;40289;p25"/>
            <p:cNvSpPr/>
            <p:nvPr/>
          </p:nvSpPr>
          <p:spPr>
            <a:xfrm>
              <a:off x="52566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0" name="Google Shape;40290;p25"/>
            <p:cNvSpPr/>
            <p:nvPr/>
          </p:nvSpPr>
          <p:spPr>
            <a:xfrm>
              <a:off x="535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1" name="Google Shape;40291;p25"/>
            <p:cNvSpPr/>
            <p:nvPr/>
          </p:nvSpPr>
          <p:spPr>
            <a:xfrm>
              <a:off x="54599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2" name="Google Shape;40292;p25"/>
            <p:cNvSpPr/>
            <p:nvPr/>
          </p:nvSpPr>
          <p:spPr>
            <a:xfrm>
              <a:off x="5561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3" name="Google Shape;40293;p25"/>
            <p:cNvSpPr/>
            <p:nvPr/>
          </p:nvSpPr>
          <p:spPr>
            <a:xfrm>
              <a:off x="56629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4" name="Google Shape;40294;p25"/>
            <p:cNvSpPr/>
            <p:nvPr/>
          </p:nvSpPr>
          <p:spPr>
            <a:xfrm>
              <a:off x="5764400" y="4147950"/>
              <a:ext cx="52700" cy="52425"/>
            </a:xfrm>
            <a:custGeom>
              <a:avLst/>
              <a:gdLst/>
              <a:ahLst/>
              <a:cxnLst/>
              <a:rect l="l" t="t" r="r" b="b"/>
              <a:pathLst>
                <a:path w="2108" h="2097" extrusionOk="0">
                  <a:moveTo>
                    <a:pt x="1060" y="1"/>
                  </a:moveTo>
                  <a:cubicBezTo>
                    <a:pt x="477" y="1"/>
                    <a:pt x="0" y="477"/>
                    <a:pt x="0" y="1049"/>
                  </a:cubicBezTo>
                  <a:cubicBezTo>
                    <a:pt x="0"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5" name="Google Shape;40295;p25"/>
            <p:cNvSpPr/>
            <p:nvPr/>
          </p:nvSpPr>
          <p:spPr>
            <a:xfrm>
              <a:off x="58662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6" name="Google Shape;40296;p25"/>
            <p:cNvSpPr/>
            <p:nvPr/>
          </p:nvSpPr>
          <p:spPr>
            <a:xfrm>
              <a:off x="59677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7" name="Google Shape;40297;p25"/>
            <p:cNvSpPr/>
            <p:nvPr/>
          </p:nvSpPr>
          <p:spPr>
            <a:xfrm>
              <a:off x="60692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8" name="Google Shape;40298;p25"/>
            <p:cNvSpPr/>
            <p:nvPr/>
          </p:nvSpPr>
          <p:spPr>
            <a:xfrm>
              <a:off x="61710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9" name="Google Shape;40299;p25"/>
            <p:cNvSpPr/>
            <p:nvPr/>
          </p:nvSpPr>
          <p:spPr>
            <a:xfrm>
              <a:off x="62725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0" name="Google Shape;40300;p25"/>
            <p:cNvSpPr/>
            <p:nvPr/>
          </p:nvSpPr>
          <p:spPr>
            <a:xfrm>
              <a:off x="63740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1" name="Google Shape;40301;p25"/>
            <p:cNvSpPr/>
            <p:nvPr/>
          </p:nvSpPr>
          <p:spPr>
            <a:xfrm>
              <a:off x="6475500" y="4147950"/>
              <a:ext cx="52700" cy="52425"/>
            </a:xfrm>
            <a:custGeom>
              <a:avLst/>
              <a:gdLst/>
              <a:ahLst/>
              <a:cxnLst/>
              <a:rect l="l" t="t" r="r" b="b"/>
              <a:pathLst>
                <a:path w="2108" h="2097" extrusionOk="0">
                  <a:moveTo>
                    <a:pt x="1048" y="1"/>
                  </a:moveTo>
                  <a:cubicBezTo>
                    <a:pt x="477" y="1"/>
                    <a:pt x="0" y="477"/>
                    <a:pt x="0" y="1049"/>
                  </a:cubicBezTo>
                  <a:cubicBezTo>
                    <a:pt x="0" y="1632"/>
                    <a:pt x="477" y="2096"/>
                    <a:pt x="1048" y="2096"/>
                  </a:cubicBezTo>
                  <a:cubicBezTo>
                    <a:pt x="1632" y="2096"/>
                    <a:pt x="2108" y="1632"/>
                    <a:pt x="2108" y="1049"/>
                  </a:cubicBezTo>
                  <a:cubicBezTo>
                    <a:pt x="2108"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2" name="Google Shape;40302;p25"/>
            <p:cNvSpPr/>
            <p:nvPr/>
          </p:nvSpPr>
          <p:spPr>
            <a:xfrm>
              <a:off x="65773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3" name="Google Shape;40303;p25"/>
            <p:cNvSpPr/>
            <p:nvPr/>
          </p:nvSpPr>
          <p:spPr>
            <a:xfrm>
              <a:off x="66788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4" name="Google Shape;40304;p25"/>
            <p:cNvSpPr/>
            <p:nvPr/>
          </p:nvSpPr>
          <p:spPr>
            <a:xfrm>
              <a:off x="6780300" y="4147950"/>
              <a:ext cx="52400" cy="52425"/>
            </a:xfrm>
            <a:custGeom>
              <a:avLst/>
              <a:gdLst/>
              <a:ahLst/>
              <a:cxnLst/>
              <a:rect l="l" t="t" r="r" b="b"/>
              <a:pathLst>
                <a:path w="2096" h="2097" extrusionOk="0">
                  <a:moveTo>
                    <a:pt x="1048" y="1"/>
                  </a:moveTo>
                  <a:cubicBezTo>
                    <a:pt x="477" y="1"/>
                    <a:pt x="0" y="477"/>
                    <a:pt x="0" y="1049"/>
                  </a:cubicBezTo>
                  <a:cubicBezTo>
                    <a:pt x="0"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5" name="Google Shape;40305;p25"/>
            <p:cNvSpPr/>
            <p:nvPr/>
          </p:nvSpPr>
          <p:spPr>
            <a:xfrm>
              <a:off x="6881800" y="4147950"/>
              <a:ext cx="52700" cy="52425"/>
            </a:xfrm>
            <a:custGeom>
              <a:avLst/>
              <a:gdLst/>
              <a:ahLst/>
              <a:cxnLst/>
              <a:rect l="l" t="t" r="r" b="b"/>
              <a:pathLst>
                <a:path w="2108" h="2097" extrusionOk="0">
                  <a:moveTo>
                    <a:pt x="1060" y="1"/>
                  </a:moveTo>
                  <a:cubicBezTo>
                    <a:pt x="477" y="1"/>
                    <a:pt x="1" y="477"/>
                    <a:pt x="1" y="1049"/>
                  </a:cubicBezTo>
                  <a:cubicBezTo>
                    <a:pt x="1" y="1632"/>
                    <a:pt x="477" y="2096"/>
                    <a:pt x="1060" y="2096"/>
                  </a:cubicBezTo>
                  <a:cubicBezTo>
                    <a:pt x="1632" y="2096"/>
                    <a:pt x="2108" y="1632"/>
                    <a:pt x="2108" y="1049"/>
                  </a:cubicBezTo>
                  <a:cubicBezTo>
                    <a:pt x="2108" y="477"/>
                    <a:pt x="1632" y="1"/>
                    <a:pt x="1060"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6" name="Google Shape;40306;p25"/>
            <p:cNvSpPr/>
            <p:nvPr/>
          </p:nvSpPr>
          <p:spPr>
            <a:xfrm>
              <a:off x="69836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7" name="Google Shape;40307;p25"/>
            <p:cNvSpPr/>
            <p:nvPr/>
          </p:nvSpPr>
          <p:spPr>
            <a:xfrm>
              <a:off x="70851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8" name="Google Shape;40308;p25"/>
            <p:cNvSpPr/>
            <p:nvPr/>
          </p:nvSpPr>
          <p:spPr>
            <a:xfrm>
              <a:off x="7186600" y="4147950"/>
              <a:ext cx="52400" cy="52425"/>
            </a:xfrm>
            <a:custGeom>
              <a:avLst/>
              <a:gdLst/>
              <a:ahLst/>
              <a:cxnLst/>
              <a:rect l="l" t="t" r="r" b="b"/>
              <a:pathLst>
                <a:path w="2096" h="2097" extrusionOk="0">
                  <a:moveTo>
                    <a:pt x="1048" y="1"/>
                  </a:moveTo>
                  <a:cubicBezTo>
                    <a:pt x="477" y="1"/>
                    <a:pt x="1" y="477"/>
                    <a:pt x="1" y="1049"/>
                  </a:cubicBezTo>
                  <a:cubicBezTo>
                    <a:pt x="1" y="1632"/>
                    <a:pt x="477" y="2096"/>
                    <a:pt x="1048" y="2096"/>
                  </a:cubicBezTo>
                  <a:cubicBezTo>
                    <a:pt x="1632" y="2096"/>
                    <a:pt x="2096" y="1632"/>
                    <a:pt x="2096" y="1049"/>
                  </a:cubicBezTo>
                  <a:cubicBezTo>
                    <a:pt x="2096" y="477"/>
                    <a:pt x="1632"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9" name="Google Shape;40309;p25"/>
            <p:cNvSpPr/>
            <p:nvPr/>
          </p:nvSpPr>
          <p:spPr>
            <a:xfrm>
              <a:off x="7288400" y="4147950"/>
              <a:ext cx="52400" cy="52425"/>
            </a:xfrm>
            <a:custGeom>
              <a:avLst/>
              <a:gdLst/>
              <a:ahLst/>
              <a:cxnLst/>
              <a:rect l="l" t="t" r="r" b="b"/>
              <a:pathLst>
                <a:path w="2096" h="2097" extrusionOk="0">
                  <a:moveTo>
                    <a:pt x="1048" y="1"/>
                  </a:moveTo>
                  <a:cubicBezTo>
                    <a:pt x="465" y="1"/>
                    <a:pt x="0" y="477"/>
                    <a:pt x="0" y="1049"/>
                  </a:cubicBezTo>
                  <a:cubicBezTo>
                    <a:pt x="0" y="1632"/>
                    <a:pt x="465" y="2096"/>
                    <a:pt x="1048" y="2096"/>
                  </a:cubicBezTo>
                  <a:cubicBezTo>
                    <a:pt x="1620" y="2096"/>
                    <a:pt x="2096" y="1632"/>
                    <a:pt x="2096" y="1049"/>
                  </a:cubicBezTo>
                  <a:cubicBezTo>
                    <a:pt x="2096" y="477"/>
                    <a:pt x="1620" y="1"/>
                    <a:pt x="1048" y="1"/>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0" name="Google Shape;40310;p25"/>
            <p:cNvSpPr/>
            <p:nvPr/>
          </p:nvSpPr>
          <p:spPr>
            <a:xfrm>
              <a:off x="27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7" y="1631"/>
                    <a:pt x="2107" y="1048"/>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1" name="Google Shape;40311;p25"/>
            <p:cNvSpPr/>
            <p:nvPr/>
          </p:nvSpPr>
          <p:spPr>
            <a:xfrm>
              <a:off x="3807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2" name="Google Shape;40312;p25"/>
            <p:cNvSpPr/>
            <p:nvPr/>
          </p:nvSpPr>
          <p:spPr>
            <a:xfrm>
              <a:off x="4825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3" name="Google Shape;40313;p25"/>
            <p:cNvSpPr/>
            <p:nvPr/>
          </p:nvSpPr>
          <p:spPr>
            <a:xfrm>
              <a:off x="58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4" name="Google Shape;40314;p25"/>
            <p:cNvSpPr/>
            <p:nvPr/>
          </p:nvSpPr>
          <p:spPr>
            <a:xfrm>
              <a:off x="68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5" name="Google Shape;40315;p25"/>
            <p:cNvSpPr/>
            <p:nvPr/>
          </p:nvSpPr>
          <p:spPr>
            <a:xfrm>
              <a:off x="7873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6" name="Google Shape;40316;p25"/>
            <p:cNvSpPr/>
            <p:nvPr/>
          </p:nvSpPr>
          <p:spPr>
            <a:xfrm>
              <a:off x="8888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7" name="Google Shape;40317;p25"/>
            <p:cNvSpPr/>
            <p:nvPr/>
          </p:nvSpPr>
          <p:spPr>
            <a:xfrm>
              <a:off x="99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8" name="Google Shape;40318;p25"/>
            <p:cNvSpPr/>
            <p:nvPr/>
          </p:nvSpPr>
          <p:spPr>
            <a:xfrm>
              <a:off x="10918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9" name="Google Shape;40319;p25"/>
            <p:cNvSpPr/>
            <p:nvPr/>
          </p:nvSpPr>
          <p:spPr>
            <a:xfrm>
              <a:off x="11936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0" name="Google Shape;40320;p25"/>
            <p:cNvSpPr/>
            <p:nvPr/>
          </p:nvSpPr>
          <p:spPr>
            <a:xfrm>
              <a:off x="12951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1" name="Google Shape;40321;p25"/>
            <p:cNvSpPr/>
            <p:nvPr/>
          </p:nvSpPr>
          <p:spPr>
            <a:xfrm>
              <a:off x="13966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2" name="Google Shape;40322;p25"/>
            <p:cNvSpPr/>
            <p:nvPr/>
          </p:nvSpPr>
          <p:spPr>
            <a:xfrm>
              <a:off x="1498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3" name="Google Shape;40323;p25"/>
            <p:cNvSpPr/>
            <p:nvPr/>
          </p:nvSpPr>
          <p:spPr>
            <a:xfrm>
              <a:off x="15999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4" name="Google Shape;40324;p25"/>
            <p:cNvSpPr/>
            <p:nvPr/>
          </p:nvSpPr>
          <p:spPr>
            <a:xfrm>
              <a:off x="17014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5" name="Google Shape;40325;p25"/>
            <p:cNvSpPr/>
            <p:nvPr/>
          </p:nvSpPr>
          <p:spPr>
            <a:xfrm>
              <a:off x="18029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6" name="Google Shape;40326;p25"/>
            <p:cNvSpPr/>
            <p:nvPr/>
          </p:nvSpPr>
          <p:spPr>
            <a:xfrm>
              <a:off x="1904400" y="4303050"/>
              <a:ext cx="52700" cy="52700"/>
            </a:xfrm>
            <a:custGeom>
              <a:avLst/>
              <a:gdLst/>
              <a:ahLst/>
              <a:cxnLst/>
              <a:rect l="l" t="t" r="r" b="b"/>
              <a:pathLst>
                <a:path w="2108" h="2108" extrusionOk="0">
                  <a:moveTo>
                    <a:pt x="1060" y="0"/>
                  </a:moveTo>
                  <a:cubicBezTo>
                    <a:pt x="476" y="0"/>
                    <a:pt x="0" y="476"/>
                    <a:pt x="0" y="1048"/>
                  </a:cubicBezTo>
                  <a:cubicBezTo>
                    <a:pt x="0" y="1631"/>
                    <a:pt x="476" y="2107"/>
                    <a:pt x="1060" y="2107"/>
                  </a:cubicBezTo>
                  <a:cubicBezTo>
                    <a:pt x="1631" y="2107"/>
                    <a:pt x="2108" y="1631"/>
                    <a:pt x="2108" y="1048"/>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7" name="Google Shape;40327;p25"/>
            <p:cNvSpPr/>
            <p:nvPr/>
          </p:nvSpPr>
          <p:spPr>
            <a:xfrm>
              <a:off x="20062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8" name="Google Shape;40328;p25"/>
            <p:cNvSpPr/>
            <p:nvPr/>
          </p:nvSpPr>
          <p:spPr>
            <a:xfrm>
              <a:off x="210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9" name="Google Shape;40329;p25"/>
            <p:cNvSpPr/>
            <p:nvPr/>
          </p:nvSpPr>
          <p:spPr>
            <a:xfrm>
              <a:off x="22092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0" name="Google Shape;40330;p25"/>
            <p:cNvSpPr/>
            <p:nvPr/>
          </p:nvSpPr>
          <p:spPr>
            <a:xfrm>
              <a:off x="2311000" y="4303050"/>
              <a:ext cx="52400" cy="52700"/>
            </a:xfrm>
            <a:custGeom>
              <a:avLst/>
              <a:gdLst/>
              <a:ahLst/>
              <a:cxnLst/>
              <a:rect l="l" t="t" r="r" b="b"/>
              <a:pathLst>
                <a:path w="2096" h="2108" extrusionOk="0">
                  <a:moveTo>
                    <a:pt x="1048" y="0"/>
                  </a:moveTo>
                  <a:cubicBezTo>
                    <a:pt x="464" y="0"/>
                    <a:pt x="0" y="476"/>
                    <a:pt x="0" y="1048"/>
                  </a:cubicBezTo>
                  <a:cubicBezTo>
                    <a:pt x="0" y="1631"/>
                    <a:pt x="464"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1" name="Google Shape;40331;p25"/>
            <p:cNvSpPr/>
            <p:nvPr/>
          </p:nvSpPr>
          <p:spPr>
            <a:xfrm>
              <a:off x="241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2" name="Google Shape;40332;p25"/>
            <p:cNvSpPr/>
            <p:nvPr/>
          </p:nvSpPr>
          <p:spPr>
            <a:xfrm>
              <a:off x="25140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3" name="Google Shape;40333;p25"/>
            <p:cNvSpPr/>
            <p:nvPr/>
          </p:nvSpPr>
          <p:spPr>
            <a:xfrm>
              <a:off x="2615500" y="4303050"/>
              <a:ext cx="52700" cy="52700"/>
            </a:xfrm>
            <a:custGeom>
              <a:avLst/>
              <a:gdLst/>
              <a:ahLst/>
              <a:cxnLst/>
              <a:rect l="l" t="t" r="r" b="b"/>
              <a:pathLst>
                <a:path w="2108" h="2108" extrusionOk="0">
                  <a:moveTo>
                    <a:pt x="1048" y="0"/>
                  </a:moveTo>
                  <a:cubicBezTo>
                    <a:pt x="476" y="0"/>
                    <a:pt x="0" y="476"/>
                    <a:pt x="0" y="1048"/>
                  </a:cubicBezTo>
                  <a:cubicBezTo>
                    <a:pt x="0" y="1631"/>
                    <a:pt x="476"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4" name="Google Shape;40334;p25"/>
            <p:cNvSpPr/>
            <p:nvPr/>
          </p:nvSpPr>
          <p:spPr>
            <a:xfrm>
              <a:off x="271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5" name="Google Shape;40335;p25"/>
            <p:cNvSpPr/>
            <p:nvPr/>
          </p:nvSpPr>
          <p:spPr>
            <a:xfrm>
              <a:off x="281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6" name="Google Shape;40336;p25"/>
            <p:cNvSpPr/>
            <p:nvPr/>
          </p:nvSpPr>
          <p:spPr>
            <a:xfrm>
              <a:off x="2920300" y="4303050"/>
              <a:ext cx="52400" cy="52700"/>
            </a:xfrm>
            <a:custGeom>
              <a:avLst/>
              <a:gdLst/>
              <a:ahLst/>
              <a:cxnLst/>
              <a:rect l="l" t="t" r="r" b="b"/>
              <a:pathLst>
                <a:path w="2096" h="2108" extrusionOk="0">
                  <a:moveTo>
                    <a:pt x="1048" y="0"/>
                  </a:moveTo>
                  <a:cubicBezTo>
                    <a:pt x="476" y="0"/>
                    <a:pt x="0" y="476"/>
                    <a:pt x="0" y="1048"/>
                  </a:cubicBezTo>
                  <a:cubicBezTo>
                    <a:pt x="0" y="1631"/>
                    <a:pt x="476"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7" name="Google Shape;40337;p25"/>
            <p:cNvSpPr/>
            <p:nvPr/>
          </p:nvSpPr>
          <p:spPr>
            <a:xfrm>
              <a:off x="302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8" name="Google Shape;40338;p25"/>
            <p:cNvSpPr/>
            <p:nvPr/>
          </p:nvSpPr>
          <p:spPr>
            <a:xfrm>
              <a:off x="312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9" name="Google Shape;40339;p25"/>
            <p:cNvSpPr/>
            <p:nvPr/>
          </p:nvSpPr>
          <p:spPr>
            <a:xfrm>
              <a:off x="322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0" name="Google Shape;40340;p25"/>
            <p:cNvSpPr/>
            <p:nvPr/>
          </p:nvSpPr>
          <p:spPr>
            <a:xfrm>
              <a:off x="33266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1" name="Google Shape;40341;p25"/>
            <p:cNvSpPr/>
            <p:nvPr/>
          </p:nvSpPr>
          <p:spPr>
            <a:xfrm>
              <a:off x="342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2" name="Google Shape;40342;p25"/>
            <p:cNvSpPr/>
            <p:nvPr/>
          </p:nvSpPr>
          <p:spPr>
            <a:xfrm>
              <a:off x="352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3" name="Google Shape;40343;p25"/>
            <p:cNvSpPr/>
            <p:nvPr/>
          </p:nvSpPr>
          <p:spPr>
            <a:xfrm>
              <a:off x="363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4" name="Google Shape;40344;p25"/>
            <p:cNvSpPr/>
            <p:nvPr/>
          </p:nvSpPr>
          <p:spPr>
            <a:xfrm>
              <a:off x="373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5" name="Google Shape;40345;p25"/>
            <p:cNvSpPr/>
            <p:nvPr/>
          </p:nvSpPr>
          <p:spPr>
            <a:xfrm>
              <a:off x="3834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19" y="2107"/>
                    <a:pt x="2096" y="1631"/>
                    <a:pt x="2096" y="1048"/>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6" name="Google Shape;40346;p25"/>
            <p:cNvSpPr/>
            <p:nvPr/>
          </p:nvSpPr>
          <p:spPr>
            <a:xfrm>
              <a:off x="393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7" name="Google Shape;40347;p25"/>
            <p:cNvSpPr/>
            <p:nvPr/>
          </p:nvSpPr>
          <p:spPr>
            <a:xfrm>
              <a:off x="403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8" name="Google Shape;40348;p25"/>
            <p:cNvSpPr/>
            <p:nvPr/>
          </p:nvSpPr>
          <p:spPr>
            <a:xfrm>
              <a:off x="413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1" y="2107"/>
                    <a:pt x="2108" y="1631"/>
                    <a:pt x="2108" y="1048"/>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9" name="Google Shape;40349;p25"/>
            <p:cNvSpPr/>
            <p:nvPr/>
          </p:nvSpPr>
          <p:spPr>
            <a:xfrm>
              <a:off x="42407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0" name="Google Shape;40350;p25"/>
            <p:cNvSpPr/>
            <p:nvPr/>
          </p:nvSpPr>
          <p:spPr>
            <a:xfrm>
              <a:off x="434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1" name="Google Shape;40351;p25"/>
            <p:cNvSpPr/>
            <p:nvPr/>
          </p:nvSpPr>
          <p:spPr>
            <a:xfrm>
              <a:off x="444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2" name="Google Shape;40352;p25"/>
            <p:cNvSpPr/>
            <p:nvPr/>
          </p:nvSpPr>
          <p:spPr>
            <a:xfrm>
              <a:off x="45455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3" name="Google Shape;40353;p25"/>
            <p:cNvSpPr/>
            <p:nvPr/>
          </p:nvSpPr>
          <p:spPr>
            <a:xfrm>
              <a:off x="464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4" name="Google Shape;40354;p25"/>
            <p:cNvSpPr/>
            <p:nvPr/>
          </p:nvSpPr>
          <p:spPr>
            <a:xfrm>
              <a:off x="474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1" y="2107"/>
                    <a:pt x="2096" y="1631"/>
                    <a:pt x="2096" y="1048"/>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5" name="Google Shape;40355;p25"/>
            <p:cNvSpPr/>
            <p:nvPr/>
          </p:nvSpPr>
          <p:spPr>
            <a:xfrm>
              <a:off x="485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6" name="Google Shape;40356;p25"/>
            <p:cNvSpPr/>
            <p:nvPr/>
          </p:nvSpPr>
          <p:spPr>
            <a:xfrm>
              <a:off x="49518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7" name="Google Shape;40357;p25"/>
            <p:cNvSpPr/>
            <p:nvPr/>
          </p:nvSpPr>
          <p:spPr>
            <a:xfrm>
              <a:off x="505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8" name="Google Shape;40358;p25"/>
            <p:cNvSpPr/>
            <p:nvPr/>
          </p:nvSpPr>
          <p:spPr>
            <a:xfrm>
              <a:off x="515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9" name="Google Shape;40359;p25"/>
            <p:cNvSpPr/>
            <p:nvPr/>
          </p:nvSpPr>
          <p:spPr>
            <a:xfrm>
              <a:off x="52566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0" name="Google Shape;40360;p25"/>
            <p:cNvSpPr/>
            <p:nvPr/>
          </p:nvSpPr>
          <p:spPr>
            <a:xfrm>
              <a:off x="535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1" name="Google Shape;40361;p25"/>
            <p:cNvSpPr/>
            <p:nvPr/>
          </p:nvSpPr>
          <p:spPr>
            <a:xfrm>
              <a:off x="54599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2" name="Google Shape;40362;p25"/>
            <p:cNvSpPr/>
            <p:nvPr/>
          </p:nvSpPr>
          <p:spPr>
            <a:xfrm>
              <a:off x="5561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3" name="Google Shape;40363;p25"/>
            <p:cNvSpPr/>
            <p:nvPr/>
          </p:nvSpPr>
          <p:spPr>
            <a:xfrm>
              <a:off x="56629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4" name="Google Shape;40364;p25"/>
            <p:cNvSpPr/>
            <p:nvPr/>
          </p:nvSpPr>
          <p:spPr>
            <a:xfrm>
              <a:off x="5764400" y="4303050"/>
              <a:ext cx="52700" cy="52700"/>
            </a:xfrm>
            <a:custGeom>
              <a:avLst/>
              <a:gdLst/>
              <a:ahLst/>
              <a:cxnLst/>
              <a:rect l="l" t="t" r="r" b="b"/>
              <a:pathLst>
                <a:path w="2108" h="2108" extrusionOk="0">
                  <a:moveTo>
                    <a:pt x="1060" y="0"/>
                  </a:moveTo>
                  <a:cubicBezTo>
                    <a:pt x="477" y="0"/>
                    <a:pt x="0" y="476"/>
                    <a:pt x="0" y="1048"/>
                  </a:cubicBezTo>
                  <a:cubicBezTo>
                    <a:pt x="0"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5" name="Google Shape;40365;p25"/>
            <p:cNvSpPr/>
            <p:nvPr/>
          </p:nvSpPr>
          <p:spPr>
            <a:xfrm>
              <a:off x="58662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6" name="Google Shape;40366;p25"/>
            <p:cNvSpPr/>
            <p:nvPr/>
          </p:nvSpPr>
          <p:spPr>
            <a:xfrm>
              <a:off x="59677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7" name="Google Shape;40367;p25"/>
            <p:cNvSpPr/>
            <p:nvPr/>
          </p:nvSpPr>
          <p:spPr>
            <a:xfrm>
              <a:off x="60692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8" name="Google Shape;40368;p25"/>
            <p:cNvSpPr/>
            <p:nvPr/>
          </p:nvSpPr>
          <p:spPr>
            <a:xfrm>
              <a:off x="61710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9" name="Google Shape;40369;p25"/>
            <p:cNvSpPr/>
            <p:nvPr/>
          </p:nvSpPr>
          <p:spPr>
            <a:xfrm>
              <a:off x="62725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0" name="Google Shape;40370;p25"/>
            <p:cNvSpPr/>
            <p:nvPr/>
          </p:nvSpPr>
          <p:spPr>
            <a:xfrm>
              <a:off x="63740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1" name="Google Shape;40371;p25"/>
            <p:cNvSpPr/>
            <p:nvPr/>
          </p:nvSpPr>
          <p:spPr>
            <a:xfrm>
              <a:off x="6475500" y="4303050"/>
              <a:ext cx="52700" cy="52700"/>
            </a:xfrm>
            <a:custGeom>
              <a:avLst/>
              <a:gdLst/>
              <a:ahLst/>
              <a:cxnLst/>
              <a:rect l="l" t="t" r="r" b="b"/>
              <a:pathLst>
                <a:path w="2108" h="2108" extrusionOk="0">
                  <a:moveTo>
                    <a:pt x="1048" y="0"/>
                  </a:moveTo>
                  <a:cubicBezTo>
                    <a:pt x="477" y="0"/>
                    <a:pt x="0" y="476"/>
                    <a:pt x="0" y="1048"/>
                  </a:cubicBezTo>
                  <a:cubicBezTo>
                    <a:pt x="0" y="1631"/>
                    <a:pt x="477" y="2107"/>
                    <a:pt x="1048" y="2107"/>
                  </a:cubicBezTo>
                  <a:cubicBezTo>
                    <a:pt x="1632" y="2107"/>
                    <a:pt x="2108" y="1631"/>
                    <a:pt x="2108" y="1048"/>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2" name="Google Shape;40372;p25"/>
            <p:cNvSpPr/>
            <p:nvPr/>
          </p:nvSpPr>
          <p:spPr>
            <a:xfrm>
              <a:off x="65773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3" name="Google Shape;40373;p25"/>
            <p:cNvSpPr/>
            <p:nvPr/>
          </p:nvSpPr>
          <p:spPr>
            <a:xfrm>
              <a:off x="66788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4" name="Google Shape;40374;p25"/>
            <p:cNvSpPr/>
            <p:nvPr/>
          </p:nvSpPr>
          <p:spPr>
            <a:xfrm>
              <a:off x="6780300" y="4303050"/>
              <a:ext cx="52400" cy="52700"/>
            </a:xfrm>
            <a:custGeom>
              <a:avLst/>
              <a:gdLst/>
              <a:ahLst/>
              <a:cxnLst/>
              <a:rect l="l" t="t" r="r" b="b"/>
              <a:pathLst>
                <a:path w="2096" h="2108" extrusionOk="0">
                  <a:moveTo>
                    <a:pt x="1048" y="0"/>
                  </a:moveTo>
                  <a:cubicBezTo>
                    <a:pt x="477" y="0"/>
                    <a:pt x="0" y="476"/>
                    <a:pt x="0" y="1048"/>
                  </a:cubicBezTo>
                  <a:cubicBezTo>
                    <a:pt x="0"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5" name="Google Shape;40375;p25"/>
            <p:cNvSpPr/>
            <p:nvPr/>
          </p:nvSpPr>
          <p:spPr>
            <a:xfrm>
              <a:off x="6881800" y="4303050"/>
              <a:ext cx="52700" cy="52700"/>
            </a:xfrm>
            <a:custGeom>
              <a:avLst/>
              <a:gdLst/>
              <a:ahLst/>
              <a:cxnLst/>
              <a:rect l="l" t="t" r="r" b="b"/>
              <a:pathLst>
                <a:path w="2108" h="2108" extrusionOk="0">
                  <a:moveTo>
                    <a:pt x="1060" y="0"/>
                  </a:moveTo>
                  <a:cubicBezTo>
                    <a:pt x="477" y="0"/>
                    <a:pt x="1" y="476"/>
                    <a:pt x="1" y="1048"/>
                  </a:cubicBezTo>
                  <a:cubicBezTo>
                    <a:pt x="1" y="1631"/>
                    <a:pt x="477" y="2107"/>
                    <a:pt x="1060" y="2107"/>
                  </a:cubicBezTo>
                  <a:cubicBezTo>
                    <a:pt x="1632" y="2107"/>
                    <a:pt x="2108" y="1631"/>
                    <a:pt x="2108" y="1048"/>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6" name="Google Shape;40376;p25"/>
            <p:cNvSpPr/>
            <p:nvPr/>
          </p:nvSpPr>
          <p:spPr>
            <a:xfrm>
              <a:off x="69836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7" name="Google Shape;40377;p25"/>
            <p:cNvSpPr/>
            <p:nvPr/>
          </p:nvSpPr>
          <p:spPr>
            <a:xfrm>
              <a:off x="70851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8" name="Google Shape;40378;p25"/>
            <p:cNvSpPr/>
            <p:nvPr/>
          </p:nvSpPr>
          <p:spPr>
            <a:xfrm>
              <a:off x="7186600" y="4303050"/>
              <a:ext cx="52400" cy="52700"/>
            </a:xfrm>
            <a:custGeom>
              <a:avLst/>
              <a:gdLst/>
              <a:ahLst/>
              <a:cxnLst/>
              <a:rect l="l" t="t" r="r" b="b"/>
              <a:pathLst>
                <a:path w="2096" h="2108" extrusionOk="0">
                  <a:moveTo>
                    <a:pt x="1048" y="0"/>
                  </a:moveTo>
                  <a:cubicBezTo>
                    <a:pt x="477" y="0"/>
                    <a:pt x="1" y="476"/>
                    <a:pt x="1" y="1048"/>
                  </a:cubicBezTo>
                  <a:cubicBezTo>
                    <a:pt x="1" y="1631"/>
                    <a:pt x="477" y="2107"/>
                    <a:pt x="1048" y="2107"/>
                  </a:cubicBezTo>
                  <a:cubicBezTo>
                    <a:pt x="1632" y="2107"/>
                    <a:pt x="2096" y="1631"/>
                    <a:pt x="2096" y="1048"/>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9" name="Google Shape;40379;p25"/>
            <p:cNvSpPr/>
            <p:nvPr/>
          </p:nvSpPr>
          <p:spPr>
            <a:xfrm>
              <a:off x="7288400" y="4303050"/>
              <a:ext cx="52400" cy="52700"/>
            </a:xfrm>
            <a:custGeom>
              <a:avLst/>
              <a:gdLst/>
              <a:ahLst/>
              <a:cxnLst/>
              <a:rect l="l" t="t" r="r" b="b"/>
              <a:pathLst>
                <a:path w="2096" h="2108" extrusionOk="0">
                  <a:moveTo>
                    <a:pt x="1048" y="0"/>
                  </a:moveTo>
                  <a:cubicBezTo>
                    <a:pt x="465" y="0"/>
                    <a:pt x="0" y="476"/>
                    <a:pt x="0" y="1048"/>
                  </a:cubicBezTo>
                  <a:cubicBezTo>
                    <a:pt x="0" y="1631"/>
                    <a:pt x="465" y="2107"/>
                    <a:pt x="1048" y="2107"/>
                  </a:cubicBezTo>
                  <a:cubicBezTo>
                    <a:pt x="1620" y="2107"/>
                    <a:pt x="2096" y="1631"/>
                    <a:pt x="2096" y="1048"/>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0" name="Google Shape;40380;p25"/>
            <p:cNvSpPr/>
            <p:nvPr/>
          </p:nvSpPr>
          <p:spPr>
            <a:xfrm>
              <a:off x="27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7" y="1631"/>
                    <a:pt x="2107" y="1060"/>
                  </a:cubicBezTo>
                  <a:cubicBezTo>
                    <a:pt x="2107"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1" name="Google Shape;40381;p25"/>
            <p:cNvSpPr/>
            <p:nvPr/>
          </p:nvSpPr>
          <p:spPr>
            <a:xfrm>
              <a:off x="3807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2" name="Google Shape;40382;p25"/>
            <p:cNvSpPr/>
            <p:nvPr/>
          </p:nvSpPr>
          <p:spPr>
            <a:xfrm>
              <a:off x="4825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3" name="Google Shape;40383;p25"/>
            <p:cNvSpPr/>
            <p:nvPr/>
          </p:nvSpPr>
          <p:spPr>
            <a:xfrm>
              <a:off x="58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4" name="Google Shape;40384;p25"/>
            <p:cNvSpPr/>
            <p:nvPr/>
          </p:nvSpPr>
          <p:spPr>
            <a:xfrm>
              <a:off x="68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5" name="Google Shape;40385;p25"/>
            <p:cNvSpPr/>
            <p:nvPr/>
          </p:nvSpPr>
          <p:spPr>
            <a:xfrm>
              <a:off x="7873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6" name="Google Shape;40386;p25"/>
            <p:cNvSpPr/>
            <p:nvPr/>
          </p:nvSpPr>
          <p:spPr>
            <a:xfrm>
              <a:off x="8888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7" name="Google Shape;40387;p25"/>
            <p:cNvSpPr/>
            <p:nvPr/>
          </p:nvSpPr>
          <p:spPr>
            <a:xfrm>
              <a:off x="99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8" name="Google Shape;40388;p25"/>
            <p:cNvSpPr/>
            <p:nvPr/>
          </p:nvSpPr>
          <p:spPr>
            <a:xfrm>
              <a:off x="10918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9" name="Google Shape;40389;p25"/>
            <p:cNvSpPr/>
            <p:nvPr/>
          </p:nvSpPr>
          <p:spPr>
            <a:xfrm>
              <a:off x="11936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0" name="Google Shape;40390;p25"/>
            <p:cNvSpPr/>
            <p:nvPr/>
          </p:nvSpPr>
          <p:spPr>
            <a:xfrm>
              <a:off x="12951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1" name="Google Shape;40391;p25"/>
            <p:cNvSpPr/>
            <p:nvPr/>
          </p:nvSpPr>
          <p:spPr>
            <a:xfrm>
              <a:off x="13966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2" name="Google Shape;40392;p25"/>
            <p:cNvSpPr/>
            <p:nvPr/>
          </p:nvSpPr>
          <p:spPr>
            <a:xfrm>
              <a:off x="1498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3" name="Google Shape;40393;p25"/>
            <p:cNvSpPr/>
            <p:nvPr/>
          </p:nvSpPr>
          <p:spPr>
            <a:xfrm>
              <a:off x="15999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4" name="Google Shape;40394;p25"/>
            <p:cNvSpPr/>
            <p:nvPr/>
          </p:nvSpPr>
          <p:spPr>
            <a:xfrm>
              <a:off x="17014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5" name="Google Shape;40395;p25"/>
            <p:cNvSpPr/>
            <p:nvPr/>
          </p:nvSpPr>
          <p:spPr>
            <a:xfrm>
              <a:off x="18029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6" name="Google Shape;40396;p25"/>
            <p:cNvSpPr/>
            <p:nvPr/>
          </p:nvSpPr>
          <p:spPr>
            <a:xfrm>
              <a:off x="1904400" y="4458125"/>
              <a:ext cx="52700" cy="52700"/>
            </a:xfrm>
            <a:custGeom>
              <a:avLst/>
              <a:gdLst/>
              <a:ahLst/>
              <a:cxnLst/>
              <a:rect l="l" t="t" r="r" b="b"/>
              <a:pathLst>
                <a:path w="2108" h="2108" extrusionOk="0">
                  <a:moveTo>
                    <a:pt x="1060" y="0"/>
                  </a:moveTo>
                  <a:cubicBezTo>
                    <a:pt x="476" y="0"/>
                    <a:pt x="0" y="476"/>
                    <a:pt x="0" y="1060"/>
                  </a:cubicBezTo>
                  <a:cubicBezTo>
                    <a:pt x="0" y="1631"/>
                    <a:pt x="476" y="2108"/>
                    <a:pt x="1060" y="2108"/>
                  </a:cubicBezTo>
                  <a:cubicBezTo>
                    <a:pt x="1631" y="2108"/>
                    <a:pt x="2108" y="1631"/>
                    <a:pt x="2108" y="1060"/>
                  </a:cubicBezTo>
                  <a:cubicBezTo>
                    <a:pt x="2108" y="476"/>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7" name="Google Shape;40397;p25"/>
            <p:cNvSpPr/>
            <p:nvPr/>
          </p:nvSpPr>
          <p:spPr>
            <a:xfrm>
              <a:off x="20062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8" name="Google Shape;40398;p25"/>
            <p:cNvSpPr/>
            <p:nvPr/>
          </p:nvSpPr>
          <p:spPr>
            <a:xfrm>
              <a:off x="210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9" name="Google Shape;40399;p25"/>
            <p:cNvSpPr/>
            <p:nvPr/>
          </p:nvSpPr>
          <p:spPr>
            <a:xfrm>
              <a:off x="22092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0" name="Google Shape;40400;p25"/>
            <p:cNvSpPr/>
            <p:nvPr/>
          </p:nvSpPr>
          <p:spPr>
            <a:xfrm>
              <a:off x="2311000" y="4458125"/>
              <a:ext cx="52400" cy="52700"/>
            </a:xfrm>
            <a:custGeom>
              <a:avLst/>
              <a:gdLst/>
              <a:ahLst/>
              <a:cxnLst/>
              <a:rect l="l" t="t" r="r" b="b"/>
              <a:pathLst>
                <a:path w="2096" h="2108" extrusionOk="0">
                  <a:moveTo>
                    <a:pt x="1048" y="0"/>
                  </a:moveTo>
                  <a:cubicBezTo>
                    <a:pt x="464" y="0"/>
                    <a:pt x="0" y="476"/>
                    <a:pt x="0" y="1060"/>
                  </a:cubicBezTo>
                  <a:cubicBezTo>
                    <a:pt x="0" y="1631"/>
                    <a:pt x="464"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1" name="Google Shape;40401;p25"/>
            <p:cNvSpPr/>
            <p:nvPr/>
          </p:nvSpPr>
          <p:spPr>
            <a:xfrm>
              <a:off x="241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2" name="Google Shape;40402;p25"/>
            <p:cNvSpPr/>
            <p:nvPr/>
          </p:nvSpPr>
          <p:spPr>
            <a:xfrm>
              <a:off x="25140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3" name="Google Shape;40403;p25"/>
            <p:cNvSpPr/>
            <p:nvPr/>
          </p:nvSpPr>
          <p:spPr>
            <a:xfrm>
              <a:off x="2615500" y="4458125"/>
              <a:ext cx="52700" cy="52700"/>
            </a:xfrm>
            <a:custGeom>
              <a:avLst/>
              <a:gdLst/>
              <a:ahLst/>
              <a:cxnLst/>
              <a:rect l="l" t="t" r="r" b="b"/>
              <a:pathLst>
                <a:path w="2108" h="2108" extrusionOk="0">
                  <a:moveTo>
                    <a:pt x="1048" y="0"/>
                  </a:moveTo>
                  <a:cubicBezTo>
                    <a:pt x="476" y="0"/>
                    <a:pt x="0" y="476"/>
                    <a:pt x="0" y="1060"/>
                  </a:cubicBezTo>
                  <a:cubicBezTo>
                    <a:pt x="0" y="1631"/>
                    <a:pt x="476"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4" name="Google Shape;40404;p25"/>
            <p:cNvSpPr/>
            <p:nvPr/>
          </p:nvSpPr>
          <p:spPr>
            <a:xfrm>
              <a:off x="271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5" name="Google Shape;40405;p25"/>
            <p:cNvSpPr/>
            <p:nvPr/>
          </p:nvSpPr>
          <p:spPr>
            <a:xfrm>
              <a:off x="281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6" name="Google Shape;40406;p25"/>
            <p:cNvSpPr/>
            <p:nvPr/>
          </p:nvSpPr>
          <p:spPr>
            <a:xfrm>
              <a:off x="2920300" y="4458125"/>
              <a:ext cx="52400" cy="52700"/>
            </a:xfrm>
            <a:custGeom>
              <a:avLst/>
              <a:gdLst/>
              <a:ahLst/>
              <a:cxnLst/>
              <a:rect l="l" t="t" r="r" b="b"/>
              <a:pathLst>
                <a:path w="2096" h="2108" extrusionOk="0">
                  <a:moveTo>
                    <a:pt x="1048" y="0"/>
                  </a:moveTo>
                  <a:cubicBezTo>
                    <a:pt x="476" y="0"/>
                    <a:pt x="0" y="476"/>
                    <a:pt x="0" y="1060"/>
                  </a:cubicBezTo>
                  <a:cubicBezTo>
                    <a:pt x="0" y="1631"/>
                    <a:pt x="476"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7" name="Google Shape;40407;p25"/>
            <p:cNvSpPr/>
            <p:nvPr/>
          </p:nvSpPr>
          <p:spPr>
            <a:xfrm>
              <a:off x="302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8" name="Google Shape;40408;p25"/>
            <p:cNvSpPr/>
            <p:nvPr/>
          </p:nvSpPr>
          <p:spPr>
            <a:xfrm>
              <a:off x="312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9" name="Google Shape;40409;p25"/>
            <p:cNvSpPr/>
            <p:nvPr/>
          </p:nvSpPr>
          <p:spPr>
            <a:xfrm>
              <a:off x="322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0" name="Google Shape;40410;p25"/>
            <p:cNvSpPr/>
            <p:nvPr/>
          </p:nvSpPr>
          <p:spPr>
            <a:xfrm>
              <a:off x="33266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1" name="Google Shape;40411;p25"/>
            <p:cNvSpPr/>
            <p:nvPr/>
          </p:nvSpPr>
          <p:spPr>
            <a:xfrm>
              <a:off x="342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2" name="Google Shape;40412;p25"/>
            <p:cNvSpPr/>
            <p:nvPr/>
          </p:nvSpPr>
          <p:spPr>
            <a:xfrm>
              <a:off x="352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3" name="Google Shape;40413;p25"/>
            <p:cNvSpPr/>
            <p:nvPr/>
          </p:nvSpPr>
          <p:spPr>
            <a:xfrm>
              <a:off x="363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4" name="Google Shape;40414;p25"/>
            <p:cNvSpPr/>
            <p:nvPr/>
          </p:nvSpPr>
          <p:spPr>
            <a:xfrm>
              <a:off x="373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5" name="Google Shape;40415;p25"/>
            <p:cNvSpPr/>
            <p:nvPr/>
          </p:nvSpPr>
          <p:spPr>
            <a:xfrm>
              <a:off x="3834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19" y="2108"/>
                    <a:pt x="2096" y="1631"/>
                    <a:pt x="2096" y="1060"/>
                  </a:cubicBezTo>
                  <a:cubicBezTo>
                    <a:pt x="2096" y="476"/>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6" name="Google Shape;40416;p25"/>
            <p:cNvSpPr/>
            <p:nvPr/>
          </p:nvSpPr>
          <p:spPr>
            <a:xfrm>
              <a:off x="393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7" name="Google Shape;40417;p25"/>
            <p:cNvSpPr/>
            <p:nvPr/>
          </p:nvSpPr>
          <p:spPr>
            <a:xfrm>
              <a:off x="403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8" name="Google Shape;40418;p25"/>
            <p:cNvSpPr/>
            <p:nvPr/>
          </p:nvSpPr>
          <p:spPr>
            <a:xfrm>
              <a:off x="413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1" y="2108"/>
                    <a:pt x="2108" y="1631"/>
                    <a:pt x="2108" y="1060"/>
                  </a:cubicBezTo>
                  <a:cubicBezTo>
                    <a:pt x="2108"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9" name="Google Shape;40419;p25"/>
            <p:cNvSpPr/>
            <p:nvPr/>
          </p:nvSpPr>
          <p:spPr>
            <a:xfrm>
              <a:off x="42407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0" name="Google Shape;40420;p25"/>
            <p:cNvSpPr/>
            <p:nvPr/>
          </p:nvSpPr>
          <p:spPr>
            <a:xfrm>
              <a:off x="434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1" name="Google Shape;40421;p25"/>
            <p:cNvSpPr/>
            <p:nvPr/>
          </p:nvSpPr>
          <p:spPr>
            <a:xfrm>
              <a:off x="444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2" name="Google Shape;40422;p25"/>
            <p:cNvSpPr/>
            <p:nvPr/>
          </p:nvSpPr>
          <p:spPr>
            <a:xfrm>
              <a:off x="45455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3" name="Google Shape;40423;p25"/>
            <p:cNvSpPr/>
            <p:nvPr/>
          </p:nvSpPr>
          <p:spPr>
            <a:xfrm>
              <a:off x="464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4" name="Google Shape;40424;p25"/>
            <p:cNvSpPr/>
            <p:nvPr/>
          </p:nvSpPr>
          <p:spPr>
            <a:xfrm>
              <a:off x="474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1" y="2108"/>
                    <a:pt x="2096" y="1631"/>
                    <a:pt x="2096" y="1060"/>
                  </a:cubicBezTo>
                  <a:cubicBezTo>
                    <a:pt x="2096" y="476"/>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5" name="Google Shape;40425;p25"/>
            <p:cNvSpPr/>
            <p:nvPr/>
          </p:nvSpPr>
          <p:spPr>
            <a:xfrm>
              <a:off x="485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6" name="Google Shape;40426;p25"/>
            <p:cNvSpPr/>
            <p:nvPr/>
          </p:nvSpPr>
          <p:spPr>
            <a:xfrm>
              <a:off x="49518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7" name="Google Shape;40427;p25"/>
            <p:cNvSpPr/>
            <p:nvPr/>
          </p:nvSpPr>
          <p:spPr>
            <a:xfrm>
              <a:off x="505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8" name="Google Shape;40428;p25"/>
            <p:cNvSpPr/>
            <p:nvPr/>
          </p:nvSpPr>
          <p:spPr>
            <a:xfrm>
              <a:off x="515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9" name="Google Shape;40429;p25"/>
            <p:cNvSpPr/>
            <p:nvPr/>
          </p:nvSpPr>
          <p:spPr>
            <a:xfrm>
              <a:off x="52566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0" name="Google Shape;40430;p25"/>
            <p:cNvSpPr/>
            <p:nvPr/>
          </p:nvSpPr>
          <p:spPr>
            <a:xfrm>
              <a:off x="535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1" name="Google Shape;40431;p25"/>
            <p:cNvSpPr/>
            <p:nvPr/>
          </p:nvSpPr>
          <p:spPr>
            <a:xfrm>
              <a:off x="54599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2" name="Google Shape;40432;p25"/>
            <p:cNvSpPr/>
            <p:nvPr/>
          </p:nvSpPr>
          <p:spPr>
            <a:xfrm>
              <a:off x="5561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3" name="Google Shape;40433;p25"/>
            <p:cNvSpPr/>
            <p:nvPr/>
          </p:nvSpPr>
          <p:spPr>
            <a:xfrm>
              <a:off x="56629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4" name="Google Shape;40434;p25"/>
            <p:cNvSpPr/>
            <p:nvPr/>
          </p:nvSpPr>
          <p:spPr>
            <a:xfrm>
              <a:off x="5764400" y="4458125"/>
              <a:ext cx="52700" cy="52700"/>
            </a:xfrm>
            <a:custGeom>
              <a:avLst/>
              <a:gdLst/>
              <a:ahLst/>
              <a:cxnLst/>
              <a:rect l="l" t="t" r="r" b="b"/>
              <a:pathLst>
                <a:path w="2108" h="2108" extrusionOk="0">
                  <a:moveTo>
                    <a:pt x="1060" y="0"/>
                  </a:moveTo>
                  <a:cubicBezTo>
                    <a:pt x="477" y="0"/>
                    <a:pt x="0" y="476"/>
                    <a:pt x="0" y="1060"/>
                  </a:cubicBezTo>
                  <a:cubicBezTo>
                    <a:pt x="0"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5" name="Google Shape;40435;p25"/>
            <p:cNvSpPr/>
            <p:nvPr/>
          </p:nvSpPr>
          <p:spPr>
            <a:xfrm>
              <a:off x="58662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6" name="Google Shape;40436;p25"/>
            <p:cNvSpPr/>
            <p:nvPr/>
          </p:nvSpPr>
          <p:spPr>
            <a:xfrm>
              <a:off x="59677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7" name="Google Shape;40437;p25"/>
            <p:cNvSpPr/>
            <p:nvPr/>
          </p:nvSpPr>
          <p:spPr>
            <a:xfrm>
              <a:off x="60692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8" name="Google Shape;40438;p25"/>
            <p:cNvSpPr/>
            <p:nvPr/>
          </p:nvSpPr>
          <p:spPr>
            <a:xfrm>
              <a:off x="61710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9" name="Google Shape;40439;p25"/>
            <p:cNvSpPr/>
            <p:nvPr/>
          </p:nvSpPr>
          <p:spPr>
            <a:xfrm>
              <a:off x="62725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0" name="Google Shape;40440;p25"/>
            <p:cNvSpPr/>
            <p:nvPr/>
          </p:nvSpPr>
          <p:spPr>
            <a:xfrm>
              <a:off x="63740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1" name="Google Shape;40441;p25"/>
            <p:cNvSpPr/>
            <p:nvPr/>
          </p:nvSpPr>
          <p:spPr>
            <a:xfrm>
              <a:off x="6475500" y="4458125"/>
              <a:ext cx="52700" cy="52700"/>
            </a:xfrm>
            <a:custGeom>
              <a:avLst/>
              <a:gdLst/>
              <a:ahLst/>
              <a:cxnLst/>
              <a:rect l="l" t="t" r="r" b="b"/>
              <a:pathLst>
                <a:path w="2108" h="2108" extrusionOk="0">
                  <a:moveTo>
                    <a:pt x="1048" y="0"/>
                  </a:moveTo>
                  <a:cubicBezTo>
                    <a:pt x="477" y="0"/>
                    <a:pt x="0" y="476"/>
                    <a:pt x="0" y="1060"/>
                  </a:cubicBezTo>
                  <a:cubicBezTo>
                    <a:pt x="0" y="1631"/>
                    <a:pt x="477" y="2108"/>
                    <a:pt x="1048" y="2108"/>
                  </a:cubicBezTo>
                  <a:cubicBezTo>
                    <a:pt x="1632" y="2108"/>
                    <a:pt x="2108" y="1631"/>
                    <a:pt x="2108" y="1060"/>
                  </a:cubicBezTo>
                  <a:cubicBezTo>
                    <a:pt x="2108"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2" name="Google Shape;40442;p25"/>
            <p:cNvSpPr/>
            <p:nvPr/>
          </p:nvSpPr>
          <p:spPr>
            <a:xfrm>
              <a:off x="65773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3" name="Google Shape;40443;p25"/>
            <p:cNvSpPr/>
            <p:nvPr/>
          </p:nvSpPr>
          <p:spPr>
            <a:xfrm>
              <a:off x="66788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4" name="Google Shape;40444;p25"/>
            <p:cNvSpPr/>
            <p:nvPr/>
          </p:nvSpPr>
          <p:spPr>
            <a:xfrm>
              <a:off x="6780300" y="4458125"/>
              <a:ext cx="52400" cy="52700"/>
            </a:xfrm>
            <a:custGeom>
              <a:avLst/>
              <a:gdLst/>
              <a:ahLst/>
              <a:cxnLst/>
              <a:rect l="l" t="t" r="r" b="b"/>
              <a:pathLst>
                <a:path w="2096" h="2108" extrusionOk="0">
                  <a:moveTo>
                    <a:pt x="1048" y="0"/>
                  </a:moveTo>
                  <a:cubicBezTo>
                    <a:pt x="477" y="0"/>
                    <a:pt x="0" y="476"/>
                    <a:pt x="0" y="1060"/>
                  </a:cubicBezTo>
                  <a:cubicBezTo>
                    <a:pt x="0"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5" name="Google Shape;40445;p25"/>
            <p:cNvSpPr/>
            <p:nvPr/>
          </p:nvSpPr>
          <p:spPr>
            <a:xfrm>
              <a:off x="6881800" y="4458125"/>
              <a:ext cx="52700" cy="52700"/>
            </a:xfrm>
            <a:custGeom>
              <a:avLst/>
              <a:gdLst/>
              <a:ahLst/>
              <a:cxnLst/>
              <a:rect l="l" t="t" r="r" b="b"/>
              <a:pathLst>
                <a:path w="2108" h="2108" extrusionOk="0">
                  <a:moveTo>
                    <a:pt x="1060" y="0"/>
                  </a:moveTo>
                  <a:cubicBezTo>
                    <a:pt x="477" y="0"/>
                    <a:pt x="1" y="476"/>
                    <a:pt x="1" y="1060"/>
                  </a:cubicBezTo>
                  <a:cubicBezTo>
                    <a:pt x="1" y="1631"/>
                    <a:pt x="477" y="2108"/>
                    <a:pt x="1060" y="2108"/>
                  </a:cubicBezTo>
                  <a:cubicBezTo>
                    <a:pt x="1632" y="2108"/>
                    <a:pt x="2108" y="1631"/>
                    <a:pt x="2108" y="1060"/>
                  </a:cubicBezTo>
                  <a:cubicBezTo>
                    <a:pt x="2108" y="476"/>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6" name="Google Shape;40446;p25"/>
            <p:cNvSpPr/>
            <p:nvPr/>
          </p:nvSpPr>
          <p:spPr>
            <a:xfrm>
              <a:off x="69836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7" name="Google Shape;40447;p25"/>
            <p:cNvSpPr/>
            <p:nvPr/>
          </p:nvSpPr>
          <p:spPr>
            <a:xfrm>
              <a:off x="70851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8" name="Google Shape;40448;p25"/>
            <p:cNvSpPr/>
            <p:nvPr/>
          </p:nvSpPr>
          <p:spPr>
            <a:xfrm>
              <a:off x="7186600" y="4458125"/>
              <a:ext cx="52400" cy="52700"/>
            </a:xfrm>
            <a:custGeom>
              <a:avLst/>
              <a:gdLst/>
              <a:ahLst/>
              <a:cxnLst/>
              <a:rect l="l" t="t" r="r" b="b"/>
              <a:pathLst>
                <a:path w="2096" h="2108" extrusionOk="0">
                  <a:moveTo>
                    <a:pt x="1048" y="0"/>
                  </a:moveTo>
                  <a:cubicBezTo>
                    <a:pt x="477" y="0"/>
                    <a:pt x="1" y="476"/>
                    <a:pt x="1" y="1060"/>
                  </a:cubicBezTo>
                  <a:cubicBezTo>
                    <a:pt x="1" y="1631"/>
                    <a:pt x="477" y="2108"/>
                    <a:pt x="1048" y="2108"/>
                  </a:cubicBezTo>
                  <a:cubicBezTo>
                    <a:pt x="1632" y="2108"/>
                    <a:pt x="2096" y="1631"/>
                    <a:pt x="2096" y="1060"/>
                  </a:cubicBezTo>
                  <a:cubicBezTo>
                    <a:pt x="2096" y="476"/>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9" name="Google Shape;40449;p25"/>
            <p:cNvSpPr/>
            <p:nvPr/>
          </p:nvSpPr>
          <p:spPr>
            <a:xfrm>
              <a:off x="7288400" y="4458125"/>
              <a:ext cx="52400" cy="52700"/>
            </a:xfrm>
            <a:custGeom>
              <a:avLst/>
              <a:gdLst/>
              <a:ahLst/>
              <a:cxnLst/>
              <a:rect l="l" t="t" r="r" b="b"/>
              <a:pathLst>
                <a:path w="2096" h="2108" extrusionOk="0">
                  <a:moveTo>
                    <a:pt x="1048" y="0"/>
                  </a:moveTo>
                  <a:cubicBezTo>
                    <a:pt x="465" y="0"/>
                    <a:pt x="0" y="476"/>
                    <a:pt x="0" y="1060"/>
                  </a:cubicBezTo>
                  <a:cubicBezTo>
                    <a:pt x="0" y="1631"/>
                    <a:pt x="465" y="2108"/>
                    <a:pt x="1048" y="2108"/>
                  </a:cubicBezTo>
                  <a:cubicBezTo>
                    <a:pt x="1620" y="2108"/>
                    <a:pt x="2096" y="1631"/>
                    <a:pt x="2096" y="1060"/>
                  </a:cubicBezTo>
                  <a:cubicBezTo>
                    <a:pt x="2096" y="476"/>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0" name="Google Shape;40450;p25"/>
            <p:cNvSpPr/>
            <p:nvPr/>
          </p:nvSpPr>
          <p:spPr>
            <a:xfrm>
              <a:off x="27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1" name="Google Shape;40451;p25"/>
            <p:cNvSpPr/>
            <p:nvPr/>
          </p:nvSpPr>
          <p:spPr>
            <a:xfrm>
              <a:off x="3807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2" name="Google Shape;40452;p25"/>
            <p:cNvSpPr/>
            <p:nvPr/>
          </p:nvSpPr>
          <p:spPr>
            <a:xfrm>
              <a:off x="4825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3" name="Google Shape;40453;p25"/>
            <p:cNvSpPr/>
            <p:nvPr/>
          </p:nvSpPr>
          <p:spPr>
            <a:xfrm>
              <a:off x="58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4" name="Google Shape;40454;p25"/>
            <p:cNvSpPr/>
            <p:nvPr/>
          </p:nvSpPr>
          <p:spPr>
            <a:xfrm>
              <a:off x="68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5" name="Google Shape;40455;p25"/>
            <p:cNvSpPr/>
            <p:nvPr/>
          </p:nvSpPr>
          <p:spPr>
            <a:xfrm>
              <a:off x="7873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6" name="Google Shape;40456;p25"/>
            <p:cNvSpPr/>
            <p:nvPr/>
          </p:nvSpPr>
          <p:spPr>
            <a:xfrm>
              <a:off x="8888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7" name="Google Shape;40457;p25"/>
            <p:cNvSpPr/>
            <p:nvPr/>
          </p:nvSpPr>
          <p:spPr>
            <a:xfrm>
              <a:off x="99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8" name="Google Shape;40458;p25"/>
            <p:cNvSpPr/>
            <p:nvPr/>
          </p:nvSpPr>
          <p:spPr>
            <a:xfrm>
              <a:off x="10918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9" name="Google Shape;40459;p25"/>
            <p:cNvSpPr/>
            <p:nvPr/>
          </p:nvSpPr>
          <p:spPr>
            <a:xfrm>
              <a:off x="11936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0" name="Google Shape;40460;p25"/>
            <p:cNvSpPr/>
            <p:nvPr/>
          </p:nvSpPr>
          <p:spPr>
            <a:xfrm>
              <a:off x="12951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1" name="Google Shape;40461;p25"/>
            <p:cNvSpPr/>
            <p:nvPr/>
          </p:nvSpPr>
          <p:spPr>
            <a:xfrm>
              <a:off x="13966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2" name="Google Shape;40462;p25"/>
            <p:cNvSpPr/>
            <p:nvPr/>
          </p:nvSpPr>
          <p:spPr>
            <a:xfrm>
              <a:off x="1498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3" name="Google Shape;40463;p25"/>
            <p:cNvSpPr/>
            <p:nvPr/>
          </p:nvSpPr>
          <p:spPr>
            <a:xfrm>
              <a:off x="15999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4" name="Google Shape;40464;p25"/>
            <p:cNvSpPr/>
            <p:nvPr/>
          </p:nvSpPr>
          <p:spPr>
            <a:xfrm>
              <a:off x="17014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5" name="Google Shape;40465;p25"/>
            <p:cNvSpPr/>
            <p:nvPr/>
          </p:nvSpPr>
          <p:spPr>
            <a:xfrm>
              <a:off x="18029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6" name="Google Shape;40466;p25"/>
            <p:cNvSpPr/>
            <p:nvPr/>
          </p:nvSpPr>
          <p:spPr>
            <a:xfrm>
              <a:off x="1904400" y="4613500"/>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7" name="Google Shape;40467;p25"/>
            <p:cNvSpPr/>
            <p:nvPr/>
          </p:nvSpPr>
          <p:spPr>
            <a:xfrm>
              <a:off x="20062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8" name="Google Shape;40468;p25"/>
            <p:cNvSpPr/>
            <p:nvPr/>
          </p:nvSpPr>
          <p:spPr>
            <a:xfrm>
              <a:off x="210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9" name="Google Shape;40469;p25"/>
            <p:cNvSpPr/>
            <p:nvPr/>
          </p:nvSpPr>
          <p:spPr>
            <a:xfrm>
              <a:off x="22092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0" name="Google Shape;40470;p25"/>
            <p:cNvSpPr/>
            <p:nvPr/>
          </p:nvSpPr>
          <p:spPr>
            <a:xfrm>
              <a:off x="2311000" y="4613500"/>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1" name="Google Shape;40471;p25"/>
            <p:cNvSpPr/>
            <p:nvPr/>
          </p:nvSpPr>
          <p:spPr>
            <a:xfrm>
              <a:off x="241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2" name="Google Shape;40472;p25"/>
            <p:cNvSpPr/>
            <p:nvPr/>
          </p:nvSpPr>
          <p:spPr>
            <a:xfrm>
              <a:off x="25140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3" name="Google Shape;40473;p25"/>
            <p:cNvSpPr/>
            <p:nvPr/>
          </p:nvSpPr>
          <p:spPr>
            <a:xfrm>
              <a:off x="2615500" y="4613500"/>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4" name="Google Shape;40474;p25"/>
            <p:cNvSpPr/>
            <p:nvPr/>
          </p:nvSpPr>
          <p:spPr>
            <a:xfrm>
              <a:off x="271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5" name="Google Shape;40475;p25"/>
            <p:cNvSpPr/>
            <p:nvPr/>
          </p:nvSpPr>
          <p:spPr>
            <a:xfrm>
              <a:off x="281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6" name="Google Shape;40476;p25"/>
            <p:cNvSpPr/>
            <p:nvPr/>
          </p:nvSpPr>
          <p:spPr>
            <a:xfrm>
              <a:off x="2920300" y="4613500"/>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7" name="Google Shape;40477;p25"/>
            <p:cNvSpPr/>
            <p:nvPr/>
          </p:nvSpPr>
          <p:spPr>
            <a:xfrm>
              <a:off x="302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8" name="Google Shape;40478;p25"/>
            <p:cNvSpPr/>
            <p:nvPr/>
          </p:nvSpPr>
          <p:spPr>
            <a:xfrm>
              <a:off x="312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9" name="Google Shape;40479;p25"/>
            <p:cNvSpPr/>
            <p:nvPr/>
          </p:nvSpPr>
          <p:spPr>
            <a:xfrm>
              <a:off x="322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0" name="Google Shape;40480;p25"/>
            <p:cNvSpPr/>
            <p:nvPr/>
          </p:nvSpPr>
          <p:spPr>
            <a:xfrm>
              <a:off x="33266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1" name="Google Shape;40481;p25"/>
            <p:cNvSpPr/>
            <p:nvPr/>
          </p:nvSpPr>
          <p:spPr>
            <a:xfrm>
              <a:off x="342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2" name="Google Shape;40482;p25"/>
            <p:cNvSpPr/>
            <p:nvPr/>
          </p:nvSpPr>
          <p:spPr>
            <a:xfrm>
              <a:off x="352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3" name="Google Shape;40483;p25"/>
            <p:cNvSpPr/>
            <p:nvPr/>
          </p:nvSpPr>
          <p:spPr>
            <a:xfrm>
              <a:off x="363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4" name="Google Shape;40484;p25"/>
            <p:cNvSpPr/>
            <p:nvPr/>
          </p:nvSpPr>
          <p:spPr>
            <a:xfrm>
              <a:off x="373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5" name="Google Shape;40485;p25"/>
            <p:cNvSpPr/>
            <p:nvPr/>
          </p:nvSpPr>
          <p:spPr>
            <a:xfrm>
              <a:off x="3834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6" name="Google Shape;40486;p25"/>
            <p:cNvSpPr/>
            <p:nvPr/>
          </p:nvSpPr>
          <p:spPr>
            <a:xfrm>
              <a:off x="393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7" name="Google Shape;40487;p25"/>
            <p:cNvSpPr/>
            <p:nvPr/>
          </p:nvSpPr>
          <p:spPr>
            <a:xfrm>
              <a:off x="403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8" name="Google Shape;40488;p25"/>
            <p:cNvSpPr/>
            <p:nvPr/>
          </p:nvSpPr>
          <p:spPr>
            <a:xfrm>
              <a:off x="413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9" name="Google Shape;40489;p25"/>
            <p:cNvSpPr/>
            <p:nvPr/>
          </p:nvSpPr>
          <p:spPr>
            <a:xfrm>
              <a:off x="42407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0" name="Google Shape;40490;p25"/>
            <p:cNvSpPr/>
            <p:nvPr/>
          </p:nvSpPr>
          <p:spPr>
            <a:xfrm>
              <a:off x="434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1" name="Google Shape;40491;p25"/>
            <p:cNvSpPr/>
            <p:nvPr/>
          </p:nvSpPr>
          <p:spPr>
            <a:xfrm>
              <a:off x="444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2" name="Google Shape;40492;p25"/>
            <p:cNvSpPr/>
            <p:nvPr/>
          </p:nvSpPr>
          <p:spPr>
            <a:xfrm>
              <a:off x="45455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3" name="Google Shape;40493;p25"/>
            <p:cNvSpPr/>
            <p:nvPr/>
          </p:nvSpPr>
          <p:spPr>
            <a:xfrm>
              <a:off x="464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4" name="Google Shape;40494;p25"/>
            <p:cNvSpPr/>
            <p:nvPr/>
          </p:nvSpPr>
          <p:spPr>
            <a:xfrm>
              <a:off x="474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5" name="Google Shape;40495;p25"/>
            <p:cNvSpPr/>
            <p:nvPr/>
          </p:nvSpPr>
          <p:spPr>
            <a:xfrm>
              <a:off x="485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6" name="Google Shape;40496;p25"/>
            <p:cNvSpPr/>
            <p:nvPr/>
          </p:nvSpPr>
          <p:spPr>
            <a:xfrm>
              <a:off x="49518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7" name="Google Shape;40497;p25"/>
            <p:cNvSpPr/>
            <p:nvPr/>
          </p:nvSpPr>
          <p:spPr>
            <a:xfrm>
              <a:off x="505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8" name="Google Shape;40498;p25"/>
            <p:cNvSpPr/>
            <p:nvPr/>
          </p:nvSpPr>
          <p:spPr>
            <a:xfrm>
              <a:off x="515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9" name="Google Shape;40499;p25"/>
            <p:cNvSpPr/>
            <p:nvPr/>
          </p:nvSpPr>
          <p:spPr>
            <a:xfrm>
              <a:off x="52566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0" name="Google Shape;40500;p25"/>
            <p:cNvSpPr/>
            <p:nvPr/>
          </p:nvSpPr>
          <p:spPr>
            <a:xfrm>
              <a:off x="535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1" name="Google Shape;40501;p25"/>
            <p:cNvSpPr/>
            <p:nvPr/>
          </p:nvSpPr>
          <p:spPr>
            <a:xfrm>
              <a:off x="54599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2" name="Google Shape;40502;p25"/>
            <p:cNvSpPr/>
            <p:nvPr/>
          </p:nvSpPr>
          <p:spPr>
            <a:xfrm>
              <a:off x="5561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3" name="Google Shape;40503;p25"/>
            <p:cNvSpPr/>
            <p:nvPr/>
          </p:nvSpPr>
          <p:spPr>
            <a:xfrm>
              <a:off x="56629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4" name="Google Shape;40504;p25"/>
            <p:cNvSpPr/>
            <p:nvPr/>
          </p:nvSpPr>
          <p:spPr>
            <a:xfrm>
              <a:off x="5764400" y="4613500"/>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5" name="Google Shape;40505;p25"/>
            <p:cNvSpPr/>
            <p:nvPr/>
          </p:nvSpPr>
          <p:spPr>
            <a:xfrm>
              <a:off x="58662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6" name="Google Shape;40506;p25"/>
            <p:cNvSpPr/>
            <p:nvPr/>
          </p:nvSpPr>
          <p:spPr>
            <a:xfrm>
              <a:off x="59677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7" name="Google Shape;40507;p25"/>
            <p:cNvSpPr/>
            <p:nvPr/>
          </p:nvSpPr>
          <p:spPr>
            <a:xfrm>
              <a:off x="60692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8" name="Google Shape;40508;p25"/>
            <p:cNvSpPr/>
            <p:nvPr/>
          </p:nvSpPr>
          <p:spPr>
            <a:xfrm>
              <a:off x="61710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9" name="Google Shape;40509;p25"/>
            <p:cNvSpPr/>
            <p:nvPr/>
          </p:nvSpPr>
          <p:spPr>
            <a:xfrm>
              <a:off x="62725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0" name="Google Shape;40510;p25"/>
            <p:cNvSpPr/>
            <p:nvPr/>
          </p:nvSpPr>
          <p:spPr>
            <a:xfrm>
              <a:off x="63740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1" name="Google Shape;40511;p25"/>
            <p:cNvSpPr/>
            <p:nvPr/>
          </p:nvSpPr>
          <p:spPr>
            <a:xfrm>
              <a:off x="6475500" y="4613500"/>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2" name="Google Shape;40512;p25"/>
            <p:cNvSpPr/>
            <p:nvPr/>
          </p:nvSpPr>
          <p:spPr>
            <a:xfrm>
              <a:off x="65773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3" name="Google Shape;40513;p25"/>
            <p:cNvSpPr/>
            <p:nvPr/>
          </p:nvSpPr>
          <p:spPr>
            <a:xfrm>
              <a:off x="66788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4" name="Google Shape;40514;p25"/>
            <p:cNvSpPr/>
            <p:nvPr/>
          </p:nvSpPr>
          <p:spPr>
            <a:xfrm>
              <a:off x="6780300" y="4613500"/>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5" name="Google Shape;40515;p25"/>
            <p:cNvSpPr/>
            <p:nvPr/>
          </p:nvSpPr>
          <p:spPr>
            <a:xfrm>
              <a:off x="6881800" y="4613500"/>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6" name="Google Shape;40516;p25"/>
            <p:cNvSpPr/>
            <p:nvPr/>
          </p:nvSpPr>
          <p:spPr>
            <a:xfrm>
              <a:off x="69836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7" name="Google Shape;40517;p25"/>
            <p:cNvSpPr/>
            <p:nvPr/>
          </p:nvSpPr>
          <p:spPr>
            <a:xfrm>
              <a:off x="70851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8" name="Google Shape;40518;p25"/>
            <p:cNvSpPr/>
            <p:nvPr/>
          </p:nvSpPr>
          <p:spPr>
            <a:xfrm>
              <a:off x="7186600" y="4613500"/>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9" name="Google Shape;40519;p25"/>
            <p:cNvSpPr/>
            <p:nvPr/>
          </p:nvSpPr>
          <p:spPr>
            <a:xfrm>
              <a:off x="7288400" y="4613500"/>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0" name="Google Shape;40520;p25"/>
            <p:cNvSpPr/>
            <p:nvPr/>
          </p:nvSpPr>
          <p:spPr>
            <a:xfrm>
              <a:off x="27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7" y="1620"/>
                    <a:pt x="2107" y="1048"/>
                  </a:cubicBezTo>
                  <a:cubicBezTo>
                    <a:pt x="2107"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1" name="Google Shape;40521;p25"/>
            <p:cNvSpPr/>
            <p:nvPr/>
          </p:nvSpPr>
          <p:spPr>
            <a:xfrm>
              <a:off x="3807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2" name="Google Shape;40522;p25"/>
            <p:cNvSpPr/>
            <p:nvPr/>
          </p:nvSpPr>
          <p:spPr>
            <a:xfrm>
              <a:off x="4825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3" name="Google Shape;40523;p25"/>
            <p:cNvSpPr/>
            <p:nvPr/>
          </p:nvSpPr>
          <p:spPr>
            <a:xfrm>
              <a:off x="58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4" name="Google Shape;40524;p25"/>
            <p:cNvSpPr/>
            <p:nvPr/>
          </p:nvSpPr>
          <p:spPr>
            <a:xfrm>
              <a:off x="68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5" name="Google Shape;40525;p25"/>
            <p:cNvSpPr/>
            <p:nvPr/>
          </p:nvSpPr>
          <p:spPr>
            <a:xfrm>
              <a:off x="7873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6" name="Google Shape;40526;p25"/>
            <p:cNvSpPr/>
            <p:nvPr/>
          </p:nvSpPr>
          <p:spPr>
            <a:xfrm>
              <a:off x="8888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7" name="Google Shape;40527;p25"/>
            <p:cNvSpPr/>
            <p:nvPr/>
          </p:nvSpPr>
          <p:spPr>
            <a:xfrm>
              <a:off x="99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8" name="Google Shape;40528;p25"/>
            <p:cNvSpPr/>
            <p:nvPr/>
          </p:nvSpPr>
          <p:spPr>
            <a:xfrm>
              <a:off x="10918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9" name="Google Shape;40529;p25"/>
            <p:cNvSpPr/>
            <p:nvPr/>
          </p:nvSpPr>
          <p:spPr>
            <a:xfrm>
              <a:off x="11936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0" name="Google Shape;40530;p25"/>
            <p:cNvSpPr/>
            <p:nvPr/>
          </p:nvSpPr>
          <p:spPr>
            <a:xfrm>
              <a:off x="12951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1" name="Google Shape;40531;p25"/>
            <p:cNvSpPr/>
            <p:nvPr/>
          </p:nvSpPr>
          <p:spPr>
            <a:xfrm>
              <a:off x="13966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2" name="Google Shape;40532;p25"/>
            <p:cNvSpPr/>
            <p:nvPr/>
          </p:nvSpPr>
          <p:spPr>
            <a:xfrm>
              <a:off x="1498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3" name="Google Shape;40533;p25"/>
            <p:cNvSpPr/>
            <p:nvPr/>
          </p:nvSpPr>
          <p:spPr>
            <a:xfrm>
              <a:off x="15999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4" name="Google Shape;40534;p25"/>
            <p:cNvSpPr/>
            <p:nvPr/>
          </p:nvSpPr>
          <p:spPr>
            <a:xfrm>
              <a:off x="17014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5" name="Google Shape;40535;p25"/>
            <p:cNvSpPr/>
            <p:nvPr/>
          </p:nvSpPr>
          <p:spPr>
            <a:xfrm>
              <a:off x="18029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6" name="Google Shape;40536;p25"/>
            <p:cNvSpPr/>
            <p:nvPr/>
          </p:nvSpPr>
          <p:spPr>
            <a:xfrm>
              <a:off x="1904400" y="4768575"/>
              <a:ext cx="52700" cy="52400"/>
            </a:xfrm>
            <a:custGeom>
              <a:avLst/>
              <a:gdLst/>
              <a:ahLst/>
              <a:cxnLst/>
              <a:rect l="l" t="t" r="r" b="b"/>
              <a:pathLst>
                <a:path w="2108" h="2096" extrusionOk="0">
                  <a:moveTo>
                    <a:pt x="1060" y="0"/>
                  </a:moveTo>
                  <a:cubicBezTo>
                    <a:pt x="476" y="0"/>
                    <a:pt x="0" y="465"/>
                    <a:pt x="0" y="1048"/>
                  </a:cubicBezTo>
                  <a:cubicBezTo>
                    <a:pt x="0" y="1620"/>
                    <a:pt x="476" y="2096"/>
                    <a:pt x="1060" y="2096"/>
                  </a:cubicBezTo>
                  <a:cubicBezTo>
                    <a:pt x="1631" y="2096"/>
                    <a:pt x="2108" y="1620"/>
                    <a:pt x="2108" y="1048"/>
                  </a:cubicBezTo>
                  <a:cubicBezTo>
                    <a:pt x="2108" y="465"/>
                    <a:pt x="1631"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7" name="Google Shape;40537;p25"/>
            <p:cNvSpPr/>
            <p:nvPr/>
          </p:nvSpPr>
          <p:spPr>
            <a:xfrm>
              <a:off x="20062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8" name="Google Shape;40538;p25"/>
            <p:cNvSpPr/>
            <p:nvPr/>
          </p:nvSpPr>
          <p:spPr>
            <a:xfrm>
              <a:off x="210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9" name="Google Shape;40539;p25"/>
            <p:cNvSpPr/>
            <p:nvPr/>
          </p:nvSpPr>
          <p:spPr>
            <a:xfrm>
              <a:off x="22092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0" name="Google Shape;40540;p25"/>
            <p:cNvSpPr/>
            <p:nvPr/>
          </p:nvSpPr>
          <p:spPr>
            <a:xfrm>
              <a:off x="2311000" y="4768575"/>
              <a:ext cx="52400" cy="52400"/>
            </a:xfrm>
            <a:custGeom>
              <a:avLst/>
              <a:gdLst/>
              <a:ahLst/>
              <a:cxnLst/>
              <a:rect l="l" t="t" r="r" b="b"/>
              <a:pathLst>
                <a:path w="2096" h="2096" extrusionOk="0">
                  <a:moveTo>
                    <a:pt x="1048" y="0"/>
                  </a:moveTo>
                  <a:cubicBezTo>
                    <a:pt x="464" y="0"/>
                    <a:pt x="0" y="465"/>
                    <a:pt x="0" y="1048"/>
                  </a:cubicBezTo>
                  <a:cubicBezTo>
                    <a:pt x="0" y="1620"/>
                    <a:pt x="464"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1" name="Google Shape;40541;p25"/>
            <p:cNvSpPr/>
            <p:nvPr/>
          </p:nvSpPr>
          <p:spPr>
            <a:xfrm>
              <a:off x="241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2" name="Google Shape;40542;p25"/>
            <p:cNvSpPr/>
            <p:nvPr/>
          </p:nvSpPr>
          <p:spPr>
            <a:xfrm>
              <a:off x="25140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3" name="Google Shape;40543;p25"/>
            <p:cNvSpPr/>
            <p:nvPr/>
          </p:nvSpPr>
          <p:spPr>
            <a:xfrm>
              <a:off x="2615500" y="4768575"/>
              <a:ext cx="52700" cy="52400"/>
            </a:xfrm>
            <a:custGeom>
              <a:avLst/>
              <a:gdLst/>
              <a:ahLst/>
              <a:cxnLst/>
              <a:rect l="l" t="t" r="r" b="b"/>
              <a:pathLst>
                <a:path w="2108" h="2096" extrusionOk="0">
                  <a:moveTo>
                    <a:pt x="1048" y="0"/>
                  </a:moveTo>
                  <a:cubicBezTo>
                    <a:pt x="476" y="0"/>
                    <a:pt x="0" y="465"/>
                    <a:pt x="0" y="1048"/>
                  </a:cubicBezTo>
                  <a:cubicBezTo>
                    <a:pt x="0" y="1620"/>
                    <a:pt x="476"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4" name="Google Shape;40544;p25"/>
            <p:cNvSpPr/>
            <p:nvPr/>
          </p:nvSpPr>
          <p:spPr>
            <a:xfrm>
              <a:off x="271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5" name="Google Shape;40545;p25"/>
            <p:cNvSpPr/>
            <p:nvPr/>
          </p:nvSpPr>
          <p:spPr>
            <a:xfrm>
              <a:off x="281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6" name="Google Shape;40546;p25"/>
            <p:cNvSpPr/>
            <p:nvPr/>
          </p:nvSpPr>
          <p:spPr>
            <a:xfrm>
              <a:off x="2920300" y="4768575"/>
              <a:ext cx="52400" cy="52400"/>
            </a:xfrm>
            <a:custGeom>
              <a:avLst/>
              <a:gdLst/>
              <a:ahLst/>
              <a:cxnLst/>
              <a:rect l="l" t="t" r="r" b="b"/>
              <a:pathLst>
                <a:path w="2096" h="2096" extrusionOk="0">
                  <a:moveTo>
                    <a:pt x="1048" y="0"/>
                  </a:moveTo>
                  <a:cubicBezTo>
                    <a:pt x="476" y="0"/>
                    <a:pt x="0" y="465"/>
                    <a:pt x="0" y="1048"/>
                  </a:cubicBezTo>
                  <a:cubicBezTo>
                    <a:pt x="0" y="1620"/>
                    <a:pt x="476"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7" name="Google Shape;40547;p25"/>
            <p:cNvSpPr/>
            <p:nvPr/>
          </p:nvSpPr>
          <p:spPr>
            <a:xfrm>
              <a:off x="302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8" name="Google Shape;40548;p25"/>
            <p:cNvSpPr/>
            <p:nvPr/>
          </p:nvSpPr>
          <p:spPr>
            <a:xfrm>
              <a:off x="312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9" name="Google Shape;40549;p25"/>
            <p:cNvSpPr/>
            <p:nvPr/>
          </p:nvSpPr>
          <p:spPr>
            <a:xfrm>
              <a:off x="322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0" name="Google Shape;40550;p25"/>
            <p:cNvSpPr/>
            <p:nvPr/>
          </p:nvSpPr>
          <p:spPr>
            <a:xfrm>
              <a:off x="33266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1" name="Google Shape;40551;p25"/>
            <p:cNvSpPr/>
            <p:nvPr/>
          </p:nvSpPr>
          <p:spPr>
            <a:xfrm>
              <a:off x="342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2" name="Google Shape;40552;p25"/>
            <p:cNvSpPr/>
            <p:nvPr/>
          </p:nvSpPr>
          <p:spPr>
            <a:xfrm>
              <a:off x="352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3" name="Google Shape;40553;p25"/>
            <p:cNvSpPr/>
            <p:nvPr/>
          </p:nvSpPr>
          <p:spPr>
            <a:xfrm>
              <a:off x="363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4" name="Google Shape;40554;p25"/>
            <p:cNvSpPr/>
            <p:nvPr/>
          </p:nvSpPr>
          <p:spPr>
            <a:xfrm>
              <a:off x="373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5" name="Google Shape;40555;p25"/>
            <p:cNvSpPr/>
            <p:nvPr/>
          </p:nvSpPr>
          <p:spPr>
            <a:xfrm>
              <a:off x="3834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19" y="2096"/>
                    <a:pt x="2096" y="1620"/>
                    <a:pt x="2096" y="1048"/>
                  </a:cubicBezTo>
                  <a:cubicBezTo>
                    <a:pt x="2096" y="465"/>
                    <a:pt x="1619"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6" name="Google Shape;40556;p25"/>
            <p:cNvSpPr/>
            <p:nvPr/>
          </p:nvSpPr>
          <p:spPr>
            <a:xfrm>
              <a:off x="393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7" name="Google Shape;40557;p25"/>
            <p:cNvSpPr/>
            <p:nvPr/>
          </p:nvSpPr>
          <p:spPr>
            <a:xfrm>
              <a:off x="403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8" name="Google Shape;40558;p25"/>
            <p:cNvSpPr/>
            <p:nvPr/>
          </p:nvSpPr>
          <p:spPr>
            <a:xfrm>
              <a:off x="413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1" y="2096"/>
                    <a:pt x="2108" y="1620"/>
                    <a:pt x="2108" y="1048"/>
                  </a:cubicBezTo>
                  <a:cubicBezTo>
                    <a:pt x="2108"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9" name="Google Shape;40559;p25"/>
            <p:cNvSpPr/>
            <p:nvPr/>
          </p:nvSpPr>
          <p:spPr>
            <a:xfrm>
              <a:off x="42407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0" name="Google Shape;40560;p25"/>
            <p:cNvSpPr/>
            <p:nvPr/>
          </p:nvSpPr>
          <p:spPr>
            <a:xfrm>
              <a:off x="434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1" name="Google Shape;40561;p25"/>
            <p:cNvSpPr/>
            <p:nvPr/>
          </p:nvSpPr>
          <p:spPr>
            <a:xfrm>
              <a:off x="444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2" name="Google Shape;40562;p25"/>
            <p:cNvSpPr/>
            <p:nvPr/>
          </p:nvSpPr>
          <p:spPr>
            <a:xfrm>
              <a:off x="45455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3" name="Google Shape;40563;p25"/>
            <p:cNvSpPr/>
            <p:nvPr/>
          </p:nvSpPr>
          <p:spPr>
            <a:xfrm>
              <a:off x="464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4" name="Google Shape;40564;p25"/>
            <p:cNvSpPr/>
            <p:nvPr/>
          </p:nvSpPr>
          <p:spPr>
            <a:xfrm>
              <a:off x="474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1" y="2096"/>
                    <a:pt x="2096" y="1620"/>
                    <a:pt x="2096" y="1048"/>
                  </a:cubicBezTo>
                  <a:cubicBezTo>
                    <a:pt x="2096" y="465"/>
                    <a:pt x="1631"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5" name="Google Shape;40565;p25"/>
            <p:cNvSpPr/>
            <p:nvPr/>
          </p:nvSpPr>
          <p:spPr>
            <a:xfrm>
              <a:off x="485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6" name="Google Shape;40566;p25"/>
            <p:cNvSpPr/>
            <p:nvPr/>
          </p:nvSpPr>
          <p:spPr>
            <a:xfrm>
              <a:off x="49518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7" name="Google Shape;40567;p25"/>
            <p:cNvSpPr/>
            <p:nvPr/>
          </p:nvSpPr>
          <p:spPr>
            <a:xfrm>
              <a:off x="505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8" name="Google Shape;40568;p25"/>
            <p:cNvSpPr/>
            <p:nvPr/>
          </p:nvSpPr>
          <p:spPr>
            <a:xfrm>
              <a:off x="515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9" name="Google Shape;40569;p25"/>
            <p:cNvSpPr/>
            <p:nvPr/>
          </p:nvSpPr>
          <p:spPr>
            <a:xfrm>
              <a:off x="52566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0" name="Google Shape;40570;p25"/>
            <p:cNvSpPr/>
            <p:nvPr/>
          </p:nvSpPr>
          <p:spPr>
            <a:xfrm>
              <a:off x="535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1" name="Google Shape;40571;p25"/>
            <p:cNvSpPr/>
            <p:nvPr/>
          </p:nvSpPr>
          <p:spPr>
            <a:xfrm>
              <a:off x="54599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2" name="Google Shape;40572;p25"/>
            <p:cNvSpPr/>
            <p:nvPr/>
          </p:nvSpPr>
          <p:spPr>
            <a:xfrm>
              <a:off x="5561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3" name="Google Shape;40573;p25"/>
            <p:cNvSpPr/>
            <p:nvPr/>
          </p:nvSpPr>
          <p:spPr>
            <a:xfrm>
              <a:off x="56629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4" name="Google Shape;40574;p25"/>
            <p:cNvSpPr/>
            <p:nvPr/>
          </p:nvSpPr>
          <p:spPr>
            <a:xfrm>
              <a:off x="5764400" y="4768575"/>
              <a:ext cx="52700" cy="52400"/>
            </a:xfrm>
            <a:custGeom>
              <a:avLst/>
              <a:gdLst/>
              <a:ahLst/>
              <a:cxnLst/>
              <a:rect l="l" t="t" r="r" b="b"/>
              <a:pathLst>
                <a:path w="2108" h="2096" extrusionOk="0">
                  <a:moveTo>
                    <a:pt x="1060" y="0"/>
                  </a:moveTo>
                  <a:cubicBezTo>
                    <a:pt x="477" y="0"/>
                    <a:pt x="0" y="465"/>
                    <a:pt x="0" y="1048"/>
                  </a:cubicBezTo>
                  <a:cubicBezTo>
                    <a:pt x="0"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5" name="Google Shape;40575;p25"/>
            <p:cNvSpPr/>
            <p:nvPr/>
          </p:nvSpPr>
          <p:spPr>
            <a:xfrm>
              <a:off x="58662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6" name="Google Shape;40576;p25"/>
            <p:cNvSpPr/>
            <p:nvPr/>
          </p:nvSpPr>
          <p:spPr>
            <a:xfrm>
              <a:off x="59677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7" name="Google Shape;40577;p25"/>
            <p:cNvSpPr/>
            <p:nvPr/>
          </p:nvSpPr>
          <p:spPr>
            <a:xfrm>
              <a:off x="60692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8" name="Google Shape;40578;p25"/>
            <p:cNvSpPr/>
            <p:nvPr/>
          </p:nvSpPr>
          <p:spPr>
            <a:xfrm>
              <a:off x="61710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9" name="Google Shape;40579;p25"/>
            <p:cNvSpPr/>
            <p:nvPr/>
          </p:nvSpPr>
          <p:spPr>
            <a:xfrm>
              <a:off x="62725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0" name="Google Shape;40580;p25"/>
            <p:cNvSpPr/>
            <p:nvPr/>
          </p:nvSpPr>
          <p:spPr>
            <a:xfrm>
              <a:off x="63740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1" name="Google Shape;40581;p25"/>
            <p:cNvSpPr/>
            <p:nvPr/>
          </p:nvSpPr>
          <p:spPr>
            <a:xfrm>
              <a:off x="6475500" y="4768575"/>
              <a:ext cx="52700" cy="52400"/>
            </a:xfrm>
            <a:custGeom>
              <a:avLst/>
              <a:gdLst/>
              <a:ahLst/>
              <a:cxnLst/>
              <a:rect l="l" t="t" r="r" b="b"/>
              <a:pathLst>
                <a:path w="2108" h="2096" extrusionOk="0">
                  <a:moveTo>
                    <a:pt x="1048" y="0"/>
                  </a:moveTo>
                  <a:cubicBezTo>
                    <a:pt x="477" y="0"/>
                    <a:pt x="0" y="465"/>
                    <a:pt x="0" y="1048"/>
                  </a:cubicBezTo>
                  <a:cubicBezTo>
                    <a:pt x="0" y="1620"/>
                    <a:pt x="477" y="2096"/>
                    <a:pt x="1048" y="2096"/>
                  </a:cubicBezTo>
                  <a:cubicBezTo>
                    <a:pt x="1632" y="2096"/>
                    <a:pt x="2108" y="1620"/>
                    <a:pt x="2108" y="1048"/>
                  </a:cubicBezTo>
                  <a:cubicBezTo>
                    <a:pt x="2108"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2" name="Google Shape;40582;p25"/>
            <p:cNvSpPr/>
            <p:nvPr/>
          </p:nvSpPr>
          <p:spPr>
            <a:xfrm>
              <a:off x="65773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3" name="Google Shape;40583;p25"/>
            <p:cNvSpPr/>
            <p:nvPr/>
          </p:nvSpPr>
          <p:spPr>
            <a:xfrm>
              <a:off x="66788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4" name="Google Shape;40584;p25"/>
            <p:cNvSpPr/>
            <p:nvPr/>
          </p:nvSpPr>
          <p:spPr>
            <a:xfrm>
              <a:off x="6780300" y="4768575"/>
              <a:ext cx="52400" cy="52400"/>
            </a:xfrm>
            <a:custGeom>
              <a:avLst/>
              <a:gdLst/>
              <a:ahLst/>
              <a:cxnLst/>
              <a:rect l="l" t="t" r="r" b="b"/>
              <a:pathLst>
                <a:path w="2096" h="2096" extrusionOk="0">
                  <a:moveTo>
                    <a:pt x="1048" y="0"/>
                  </a:moveTo>
                  <a:cubicBezTo>
                    <a:pt x="477" y="0"/>
                    <a:pt x="0" y="465"/>
                    <a:pt x="0" y="1048"/>
                  </a:cubicBezTo>
                  <a:cubicBezTo>
                    <a:pt x="0"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5" name="Google Shape;40585;p25"/>
            <p:cNvSpPr/>
            <p:nvPr/>
          </p:nvSpPr>
          <p:spPr>
            <a:xfrm>
              <a:off x="6881800" y="4768575"/>
              <a:ext cx="52700" cy="52400"/>
            </a:xfrm>
            <a:custGeom>
              <a:avLst/>
              <a:gdLst/>
              <a:ahLst/>
              <a:cxnLst/>
              <a:rect l="l" t="t" r="r" b="b"/>
              <a:pathLst>
                <a:path w="2108" h="2096" extrusionOk="0">
                  <a:moveTo>
                    <a:pt x="1060" y="0"/>
                  </a:moveTo>
                  <a:cubicBezTo>
                    <a:pt x="477" y="0"/>
                    <a:pt x="1" y="465"/>
                    <a:pt x="1" y="1048"/>
                  </a:cubicBezTo>
                  <a:cubicBezTo>
                    <a:pt x="1" y="1620"/>
                    <a:pt x="477" y="2096"/>
                    <a:pt x="1060" y="2096"/>
                  </a:cubicBezTo>
                  <a:cubicBezTo>
                    <a:pt x="1632" y="2096"/>
                    <a:pt x="2108" y="1620"/>
                    <a:pt x="2108" y="1048"/>
                  </a:cubicBezTo>
                  <a:cubicBezTo>
                    <a:pt x="2108" y="465"/>
                    <a:pt x="1632" y="0"/>
                    <a:pt x="1060"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6" name="Google Shape;40586;p25"/>
            <p:cNvSpPr/>
            <p:nvPr/>
          </p:nvSpPr>
          <p:spPr>
            <a:xfrm>
              <a:off x="69836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7" name="Google Shape;40587;p25"/>
            <p:cNvSpPr/>
            <p:nvPr/>
          </p:nvSpPr>
          <p:spPr>
            <a:xfrm>
              <a:off x="70851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8" name="Google Shape;40588;p25"/>
            <p:cNvSpPr/>
            <p:nvPr/>
          </p:nvSpPr>
          <p:spPr>
            <a:xfrm>
              <a:off x="7186600" y="4768575"/>
              <a:ext cx="52400" cy="52400"/>
            </a:xfrm>
            <a:custGeom>
              <a:avLst/>
              <a:gdLst/>
              <a:ahLst/>
              <a:cxnLst/>
              <a:rect l="l" t="t" r="r" b="b"/>
              <a:pathLst>
                <a:path w="2096" h="2096" extrusionOk="0">
                  <a:moveTo>
                    <a:pt x="1048" y="0"/>
                  </a:moveTo>
                  <a:cubicBezTo>
                    <a:pt x="477" y="0"/>
                    <a:pt x="1" y="465"/>
                    <a:pt x="1" y="1048"/>
                  </a:cubicBezTo>
                  <a:cubicBezTo>
                    <a:pt x="1" y="1620"/>
                    <a:pt x="477" y="2096"/>
                    <a:pt x="1048" y="2096"/>
                  </a:cubicBezTo>
                  <a:cubicBezTo>
                    <a:pt x="1632" y="2096"/>
                    <a:pt x="2096" y="1620"/>
                    <a:pt x="2096" y="1048"/>
                  </a:cubicBezTo>
                  <a:cubicBezTo>
                    <a:pt x="2096" y="465"/>
                    <a:pt x="1632"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9" name="Google Shape;40589;p25"/>
            <p:cNvSpPr/>
            <p:nvPr/>
          </p:nvSpPr>
          <p:spPr>
            <a:xfrm>
              <a:off x="7288400" y="4768575"/>
              <a:ext cx="52400" cy="52400"/>
            </a:xfrm>
            <a:custGeom>
              <a:avLst/>
              <a:gdLst/>
              <a:ahLst/>
              <a:cxnLst/>
              <a:rect l="l" t="t" r="r" b="b"/>
              <a:pathLst>
                <a:path w="2096" h="2096" extrusionOk="0">
                  <a:moveTo>
                    <a:pt x="1048" y="0"/>
                  </a:moveTo>
                  <a:cubicBezTo>
                    <a:pt x="465" y="0"/>
                    <a:pt x="0" y="465"/>
                    <a:pt x="0" y="1048"/>
                  </a:cubicBezTo>
                  <a:cubicBezTo>
                    <a:pt x="0" y="1620"/>
                    <a:pt x="465" y="2096"/>
                    <a:pt x="1048" y="2096"/>
                  </a:cubicBezTo>
                  <a:cubicBezTo>
                    <a:pt x="1620" y="2096"/>
                    <a:pt x="2096" y="1620"/>
                    <a:pt x="2096" y="1048"/>
                  </a:cubicBezTo>
                  <a:cubicBezTo>
                    <a:pt x="2096" y="465"/>
                    <a:pt x="1620" y="0"/>
                    <a:pt x="1048" y="0"/>
                  </a:cubicBezTo>
                  <a:close/>
                </a:path>
              </a:pathLst>
            </a:custGeom>
            <a:solidFill>
              <a:srgbClr val="8D495C">
                <a:alpha val="15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590" name="Google Shape;40590;p25"/>
          <p:cNvGrpSpPr/>
          <p:nvPr/>
        </p:nvGrpSpPr>
        <p:grpSpPr>
          <a:xfrm>
            <a:off x="223221" y="255838"/>
            <a:ext cx="8706833" cy="4631825"/>
            <a:chOff x="261561" y="255838"/>
            <a:chExt cx="8706833" cy="4631825"/>
          </a:xfrm>
        </p:grpSpPr>
        <p:grpSp>
          <p:nvGrpSpPr>
            <p:cNvPr id="40591" name="Google Shape;40591;p25"/>
            <p:cNvGrpSpPr/>
            <p:nvPr/>
          </p:nvGrpSpPr>
          <p:grpSpPr>
            <a:xfrm>
              <a:off x="261561" y="255838"/>
              <a:ext cx="8706833" cy="4631825"/>
              <a:chOff x="391650" y="259200"/>
              <a:chExt cx="8360700" cy="4631825"/>
            </a:xfrm>
          </p:grpSpPr>
          <p:sp>
            <p:nvSpPr>
              <p:cNvPr id="40592" name="Google Shape;40592;p25"/>
              <p:cNvSpPr/>
              <p:nvPr/>
            </p:nvSpPr>
            <p:spPr>
              <a:xfrm>
                <a:off x="391650" y="259200"/>
                <a:ext cx="8360700"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593" name="Google Shape;40593;p25"/>
              <p:cNvCxnSpPr/>
              <p:nvPr/>
            </p:nvCxnSpPr>
            <p:spPr>
              <a:xfrm>
                <a:off x="393750" y="713825"/>
                <a:ext cx="7942500" cy="0"/>
              </a:xfrm>
              <a:prstGeom prst="straightConnector1">
                <a:avLst/>
              </a:prstGeom>
              <a:noFill/>
              <a:ln w="9525" cap="flat" cmpd="sng">
                <a:solidFill>
                  <a:schemeClr val="dk1"/>
                </a:solidFill>
                <a:prstDash val="solid"/>
                <a:round/>
                <a:headEnd type="none" w="med" len="med"/>
                <a:tailEnd type="none" w="med" len="med"/>
              </a:ln>
            </p:spPr>
          </p:cxnSp>
          <p:cxnSp>
            <p:nvCxnSpPr>
              <p:cNvPr id="40594" name="Google Shape;40594;p25"/>
              <p:cNvCxnSpPr/>
              <p:nvPr/>
            </p:nvCxnSpPr>
            <p:spPr>
              <a:xfrm>
                <a:off x="8336400" y="260525"/>
                <a:ext cx="0" cy="4630500"/>
              </a:xfrm>
              <a:prstGeom prst="straightConnector1">
                <a:avLst/>
              </a:prstGeom>
              <a:noFill/>
              <a:ln w="9525" cap="flat" cmpd="sng">
                <a:solidFill>
                  <a:schemeClr val="dk1"/>
                </a:solidFill>
                <a:prstDash val="solid"/>
                <a:round/>
                <a:headEnd type="none" w="med" len="med"/>
                <a:tailEnd type="none" w="med" len="med"/>
              </a:ln>
            </p:spPr>
          </p:cxnSp>
          <p:grpSp>
            <p:nvGrpSpPr>
              <p:cNvPr id="40595" name="Google Shape;40595;p25"/>
              <p:cNvGrpSpPr/>
              <p:nvPr/>
            </p:nvGrpSpPr>
            <p:grpSpPr>
              <a:xfrm>
                <a:off x="8448356" y="454710"/>
                <a:ext cx="205838" cy="289853"/>
                <a:chOff x="3555900" y="1631296"/>
                <a:chExt cx="390956" cy="550529"/>
              </a:xfrm>
            </p:grpSpPr>
            <p:cxnSp>
              <p:nvCxnSpPr>
                <p:cNvPr id="40596" name="Google Shape;40596;p25"/>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40597" name="Google Shape;40597;p25"/>
                <p:cNvGrpSpPr/>
                <p:nvPr/>
              </p:nvGrpSpPr>
              <p:grpSpPr>
                <a:xfrm rot="-8100000">
                  <a:off x="3614579" y="1687125"/>
                  <a:ext cx="273597" cy="279297"/>
                  <a:chOff x="4572000" y="2331513"/>
                  <a:chExt cx="273600" cy="279300"/>
                </a:xfrm>
              </p:grpSpPr>
              <p:cxnSp>
                <p:nvCxnSpPr>
                  <p:cNvPr id="40598" name="Google Shape;40598;p25"/>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40599" name="Google Shape;40599;p25"/>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cxnSp>
            <p:nvCxnSpPr>
              <p:cNvPr id="40600" name="Google Shape;40600;p25"/>
              <p:cNvCxnSpPr/>
              <p:nvPr/>
            </p:nvCxnSpPr>
            <p:spPr>
              <a:xfrm>
                <a:off x="8551337" y="1671588"/>
                <a:ext cx="0" cy="1823700"/>
              </a:xfrm>
              <a:prstGeom prst="straightConnector1">
                <a:avLst/>
              </a:prstGeom>
              <a:noFill/>
              <a:ln w="19050" cap="flat" cmpd="sng">
                <a:solidFill>
                  <a:schemeClr val="dk1"/>
                </a:solidFill>
                <a:prstDash val="solid"/>
                <a:round/>
                <a:headEnd type="none" w="med" len="med"/>
                <a:tailEnd type="none" w="med" len="med"/>
              </a:ln>
            </p:spPr>
          </p:cxnSp>
          <p:grpSp>
            <p:nvGrpSpPr>
              <p:cNvPr id="40601" name="Google Shape;40601;p25"/>
              <p:cNvGrpSpPr/>
              <p:nvPr/>
            </p:nvGrpSpPr>
            <p:grpSpPr>
              <a:xfrm rot="10800000" flipH="1">
                <a:off x="8448406" y="4422299"/>
                <a:ext cx="205838" cy="289853"/>
                <a:chOff x="3555900" y="1631296"/>
                <a:chExt cx="390956" cy="550529"/>
              </a:xfrm>
            </p:grpSpPr>
            <p:cxnSp>
              <p:nvCxnSpPr>
                <p:cNvPr id="40602" name="Google Shape;40602;p25"/>
                <p:cNvCxnSpPr/>
                <p:nvPr/>
              </p:nvCxnSpPr>
              <p:spPr>
                <a:xfrm>
                  <a:off x="3751375" y="1641225"/>
                  <a:ext cx="0" cy="540600"/>
                </a:xfrm>
                <a:prstGeom prst="straightConnector1">
                  <a:avLst/>
                </a:prstGeom>
                <a:noFill/>
                <a:ln w="19050" cap="flat" cmpd="sng">
                  <a:solidFill>
                    <a:schemeClr val="dk1"/>
                  </a:solidFill>
                  <a:prstDash val="solid"/>
                  <a:round/>
                  <a:headEnd type="none" w="med" len="med"/>
                  <a:tailEnd type="none" w="med" len="med"/>
                </a:ln>
              </p:spPr>
            </p:cxnSp>
            <p:grpSp>
              <p:nvGrpSpPr>
                <p:cNvPr id="40603" name="Google Shape;40603;p25"/>
                <p:cNvGrpSpPr/>
                <p:nvPr/>
              </p:nvGrpSpPr>
              <p:grpSpPr>
                <a:xfrm rot="-8100000">
                  <a:off x="3614579" y="1687125"/>
                  <a:ext cx="273597" cy="279297"/>
                  <a:chOff x="4572000" y="2331513"/>
                  <a:chExt cx="273600" cy="279300"/>
                </a:xfrm>
              </p:grpSpPr>
              <p:cxnSp>
                <p:nvCxnSpPr>
                  <p:cNvPr id="40604" name="Google Shape;40604;p25"/>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40605" name="Google Shape;40605;p25"/>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grpSp>
        <p:sp>
          <p:nvSpPr>
            <p:cNvPr id="40606" name="Google Shape;40606;p25"/>
            <p:cNvSpPr/>
            <p:nvPr/>
          </p:nvSpPr>
          <p:spPr>
            <a:xfrm>
              <a:off x="39077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7" name="Google Shape;40607;p25"/>
            <p:cNvSpPr/>
            <p:nvPr/>
          </p:nvSpPr>
          <p:spPr>
            <a:xfrm>
              <a:off x="599050"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8" name="Google Shape;40608;p25"/>
            <p:cNvSpPr/>
            <p:nvPr/>
          </p:nvSpPr>
          <p:spPr>
            <a:xfrm>
              <a:off x="807325" y="388600"/>
              <a:ext cx="183000" cy="183000"/>
            </a:xfrm>
            <a:prstGeom prst="ellipse">
              <a:avLst/>
            </a:prstGeom>
            <a:solidFill>
              <a:schemeClr val="lt1"/>
            </a:solidFill>
            <a:ln w="9525" cap="flat" cmpd="sng">
              <a:solidFill>
                <a:schemeClr val="dk1"/>
              </a:solidFill>
              <a:prstDash val="solid"/>
              <a:round/>
              <a:headEnd type="none" w="sm" len="sm"/>
              <a:tailEnd type="none" w="sm" len="sm"/>
            </a:ln>
            <a:effectLst>
              <a:outerShdw dist="38100" dir="258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609" name="Google Shape;40609;p25"/>
          <p:cNvSpPr txBox="1">
            <a:spLocks noGrp="1"/>
          </p:cNvSpPr>
          <p:nvPr>
            <p:ph type="title"/>
          </p:nvPr>
        </p:nvSpPr>
        <p:spPr>
          <a:xfrm>
            <a:off x="2476550" y="707525"/>
            <a:ext cx="4191000" cy="10353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6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0610" name="Google Shape;40610;p25"/>
          <p:cNvSpPr txBox="1">
            <a:spLocks noGrp="1"/>
          </p:cNvSpPr>
          <p:nvPr>
            <p:ph type="subTitle" idx="1"/>
          </p:nvPr>
        </p:nvSpPr>
        <p:spPr>
          <a:xfrm>
            <a:off x="3351800" y="1901088"/>
            <a:ext cx="2440500" cy="1034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611" name="Google Shape;40611;p25"/>
          <p:cNvSpPr txBox="1"/>
          <p:nvPr/>
        </p:nvSpPr>
        <p:spPr>
          <a:xfrm>
            <a:off x="2445450" y="3628000"/>
            <a:ext cx="4253100" cy="5031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000">
                <a:solidFill>
                  <a:schemeClr val="dk1"/>
                </a:solidFill>
                <a:latin typeface="Red Hat Display"/>
                <a:ea typeface="Red Hat Display"/>
                <a:cs typeface="Red Hat Display"/>
                <a:sym typeface="Red Hat Display"/>
              </a:rPr>
              <a:t>CREDITS: This presentation template was created by</a:t>
            </a:r>
            <a:r>
              <a:rPr lang="en" sz="1000" b="1">
                <a:solidFill>
                  <a:schemeClr val="dk1"/>
                </a:solidFill>
                <a:latin typeface="Red Hat Display"/>
                <a:ea typeface="Red Hat Display"/>
                <a:cs typeface="Red Hat Display"/>
                <a:sym typeface="Red Hat Display"/>
              </a:rPr>
              <a:t> </a:t>
            </a:r>
            <a:r>
              <a:rPr lang="en" sz="1000" b="1">
                <a:solidFill>
                  <a:schemeClr val="dk1"/>
                </a:solidFill>
                <a:uFill>
                  <a:noFill/>
                </a:uFill>
                <a:latin typeface="Red Hat Display"/>
                <a:ea typeface="Red Hat Display"/>
                <a:cs typeface="Red Hat Display"/>
                <a:sym typeface="Red Hat Display"/>
                <a:hlinkClick r:id="rId2">
                  <a:extLst>
                    <a:ext uri="{A12FA001-AC4F-418D-AE19-62706E023703}">
                      <ahyp:hlinkClr xmlns:ahyp="http://schemas.microsoft.com/office/drawing/2018/hyperlinkcolor" val="tx"/>
                    </a:ext>
                  </a:extLst>
                </a:hlinkClick>
              </a:rPr>
              <a:t>Slidesgo</a:t>
            </a:r>
            <a:r>
              <a:rPr lang="en" sz="1000">
                <a:solidFill>
                  <a:schemeClr val="dk1"/>
                </a:solidFill>
                <a:latin typeface="Red Hat Display"/>
                <a:ea typeface="Red Hat Display"/>
                <a:cs typeface="Red Hat Display"/>
                <a:sym typeface="Red Hat Display"/>
              </a:rPr>
              <a:t>, including icons by </a:t>
            </a:r>
            <a:r>
              <a:rPr lang="en" sz="1000" b="1">
                <a:solidFill>
                  <a:schemeClr val="dk1"/>
                </a:solidFill>
                <a:uFill>
                  <a:noFill/>
                </a:uFill>
                <a:latin typeface="Red Hat Display"/>
                <a:ea typeface="Red Hat Display"/>
                <a:cs typeface="Red Hat Display"/>
                <a:sym typeface="Red Hat Display"/>
                <a:hlinkClick r:id="rId3">
                  <a:extLst>
                    <a:ext uri="{A12FA001-AC4F-418D-AE19-62706E023703}">
                      <ahyp:hlinkClr xmlns:ahyp="http://schemas.microsoft.com/office/drawing/2018/hyperlinkcolor" val="tx"/>
                    </a:ext>
                  </a:extLst>
                </a:hlinkClick>
              </a:rPr>
              <a:t>Flaticon</a:t>
            </a:r>
            <a:r>
              <a:rPr lang="en" sz="1000">
                <a:solidFill>
                  <a:schemeClr val="dk1"/>
                </a:solidFill>
                <a:latin typeface="Red Hat Display"/>
                <a:ea typeface="Red Hat Display"/>
                <a:cs typeface="Red Hat Display"/>
                <a:sym typeface="Red Hat Display"/>
              </a:rPr>
              <a:t>, infographics &amp; images by </a:t>
            </a:r>
            <a:r>
              <a:rPr lang="en" sz="1000" b="1">
                <a:solidFill>
                  <a:schemeClr val="dk1"/>
                </a:solidFill>
                <a:uFill>
                  <a:noFill/>
                </a:uFill>
                <a:latin typeface="Red Hat Display"/>
                <a:ea typeface="Red Hat Display"/>
                <a:cs typeface="Red Hat Display"/>
                <a:sym typeface="Red Hat Display"/>
                <a:hlinkClick r:id="rId4">
                  <a:extLst>
                    <a:ext uri="{A12FA001-AC4F-418D-AE19-62706E023703}">
                      <ahyp:hlinkClr xmlns:ahyp="http://schemas.microsoft.com/office/drawing/2018/hyperlinkcolor" val="tx"/>
                    </a:ext>
                  </a:extLst>
                </a:hlinkClick>
              </a:rPr>
              <a:t>Freepik</a:t>
            </a:r>
            <a:endParaRPr sz="1000" b="1">
              <a:solidFill>
                <a:schemeClr val="dk1"/>
              </a:solidFill>
              <a:latin typeface="Red Hat Display"/>
              <a:ea typeface="Red Hat Display"/>
              <a:cs typeface="Red Hat Display"/>
              <a:sym typeface="Red Hat Display"/>
            </a:endParaRPr>
          </a:p>
        </p:txBody>
      </p:sp>
      <p:sp>
        <p:nvSpPr>
          <p:cNvPr id="40612" name="Google Shape;40612;p25"/>
          <p:cNvSpPr txBox="1">
            <a:spLocks noGrp="1"/>
          </p:cNvSpPr>
          <p:nvPr>
            <p:ph type="subTitle" idx="2"/>
          </p:nvPr>
        </p:nvSpPr>
        <p:spPr>
          <a:xfrm>
            <a:off x="2942675" y="4219075"/>
            <a:ext cx="3044100" cy="349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000" b="1"/>
            </a:lvl1pPr>
            <a:lvl2pPr lvl="1" algn="ctr" rtl="0">
              <a:spcBef>
                <a:spcPts val="0"/>
              </a:spcBef>
              <a:spcAft>
                <a:spcPts val="0"/>
              </a:spcAft>
              <a:buSzPts val="1000"/>
              <a:buNone/>
              <a:defRPr sz="1000" b="1"/>
            </a:lvl2pPr>
            <a:lvl3pPr lvl="2" algn="ctr" rtl="0">
              <a:spcBef>
                <a:spcPts val="0"/>
              </a:spcBef>
              <a:spcAft>
                <a:spcPts val="0"/>
              </a:spcAft>
              <a:buSzPts val="1000"/>
              <a:buNone/>
              <a:defRPr sz="1000" b="1"/>
            </a:lvl3pPr>
            <a:lvl4pPr lvl="3" algn="ctr" rtl="0">
              <a:spcBef>
                <a:spcPts val="0"/>
              </a:spcBef>
              <a:spcAft>
                <a:spcPts val="0"/>
              </a:spcAft>
              <a:buSzPts val="1000"/>
              <a:buNone/>
              <a:defRPr sz="1000" b="1"/>
            </a:lvl4pPr>
            <a:lvl5pPr lvl="4" algn="ctr" rtl="0">
              <a:spcBef>
                <a:spcPts val="0"/>
              </a:spcBef>
              <a:spcAft>
                <a:spcPts val="0"/>
              </a:spcAft>
              <a:buSzPts val="1000"/>
              <a:buNone/>
              <a:defRPr sz="1000" b="1"/>
            </a:lvl5pPr>
            <a:lvl6pPr lvl="5" algn="ctr" rtl="0">
              <a:spcBef>
                <a:spcPts val="0"/>
              </a:spcBef>
              <a:spcAft>
                <a:spcPts val="0"/>
              </a:spcAft>
              <a:buSzPts val="1000"/>
              <a:buNone/>
              <a:defRPr sz="1000" b="1"/>
            </a:lvl6pPr>
            <a:lvl7pPr lvl="6" algn="ctr" rtl="0">
              <a:spcBef>
                <a:spcPts val="0"/>
              </a:spcBef>
              <a:spcAft>
                <a:spcPts val="0"/>
              </a:spcAft>
              <a:buSzPts val="1000"/>
              <a:buNone/>
              <a:defRPr sz="1000" b="1"/>
            </a:lvl7pPr>
            <a:lvl8pPr lvl="7" algn="ctr" rtl="0">
              <a:spcBef>
                <a:spcPts val="0"/>
              </a:spcBef>
              <a:spcAft>
                <a:spcPts val="0"/>
              </a:spcAft>
              <a:buSzPts val="1000"/>
              <a:buNone/>
              <a:defRPr sz="1000" b="1"/>
            </a:lvl8pPr>
            <a:lvl9pPr lvl="8" algn="ctr" rtl="0">
              <a:spcBef>
                <a:spcPts val="0"/>
              </a:spcBef>
              <a:spcAft>
                <a:spcPts val="0"/>
              </a:spcAft>
              <a:buSzPts val="1000"/>
              <a:buNone/>
              <a:defRPr sz="1000" b="1"/>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8">
    <p:spTree>
      <p:nvGrpSpPr>
        <p:cNvPr id="1" name="Shape 40613"/>
        <p:cNvGrpSpPr/>
        <p:nvPr/>
      </p:nvGrpSpPr>
      <p:grpSpPr>
        <a:xfrm>
          <a:off x="0" y="0"/>
          <a:ext cx="0" cy="0"/>
          <a:chOff x="0" y="0"/>
          <a:chExt cx="0" cy="0"/>
        </a:xfrm>
      </p:grpSpPr>
      <p:sp>
        <p:nvSpPr>
          <p:cNvPr id="40614" name="Google Shape;40614;p26"/>
          <p:cNvSpPr/>
          <p:nvPr/>
        </p:nvSpPr>
        <p:spPr>
          <a:xfrm>
            <a:off x="223221" y="255838"/>
            <a:ext cx="8706833" cy="4625100"/>
          </a:xfrm>
          <a:prstGeom prst="rect">
            <a:avLst/>
          </a:prstGeom>
          <a:solidFill>
            <a:schemeClr val="lt1"/>
          </a:solidFill>
          <a:ln w="9525" cap="flat" cmpd="sng">
            <a:solidFill>
              <a:schemeClr val="dk1"/>
            </a:solidFill>
            <a:prstDash val="solid"/>
            <a:round/>
            <a:headEnd type="none" w="sm" len="sm"/>
            <a:tailEnd type="none" w="sm" len="sm"/>
          </a:ln>
          <a:effectLst>
            <a:outerShdw dist="66675" dir="294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615" name="Google Shape;40615;p26"/>
          <p:cNvGrpSpPr/>
          <p:nvPr/>
        </p:nvGrpSpPr>
        <p:grpSpPr>
          <a:xfrm>
            <a:off x="223213" y="767598"/>
            <a:ext cx="464198" cy="514536"/>
            <a:chOff x="4176425" y="2759324"/>
            <a:chExt cx="568800" cy="568800"/>
          </a:xfrm>
        </p:grpSpPr>
        <p:sp>
          <p:nvSpPr>
            <p:cNvPr id="40616" name="Google Shape;40616;p26"/>
            <p:cNvSpPr/>
            <p:nvPr/>
          </p:nvSpPr>
          <p:spPr>
            <a:xfrm>
              <a:off x="4176425" y="2759324"/>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7" name="Google Shape;40617;p26"/>
            <p:cNvSpPr/>
            <p:nvPr/>
          </p:nvSpPr>
          <p:spPr>
            <a:xfrm>
              <a:off x="4302438" y="2895375"/>
              <a:ext cx="296700" cy="296700"/>
            </a:xfrm>
            <a:prstGeom prst="star4">
              <a:avLst>
                <a:gd name="adj" fmla="val 12183"/>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18" name="Google Shape;40618;p26"/>
          <p:cNvGrpSpPr/>
          <p:nvPr/>
        </p:nvGrpSpPr>
        <p:grpSpPr>
          <a:xfrm>
            <a:off x="223213" y="253137"/>
            <a:ext cx="464198" cy="514536"/>
            <a:chOff x="4176449" y="3328148"/>
            <a:chExt cx="568800" cy="568800"/>
          </a:xfrm>
        </p:grpSpPr>
        <p:sp>
          <p:nvSpPr>
            <p:cNvPr id="40619" name="Google Shape;40619;p26"/>
            <p:cNvSpPr/>
            <p:nvPr/>
          </p:nvSpPr>
          <p:spPr>
            <a:xfrm>
              <a:off x="4176449" y="3328148"/>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0" name="Google Shape;40620;p26"/>
            <p:cNvSpPr/>
            <p:nvPr/>
          </p:nvSpPr>
          <p:spPr>
            <a:xfrm>
              <a:off x="4322301" y="3464200"/>
              <a:ext cx="256800" cy="296700"/>
            </a:xfrm>
            <a:prstGeom prst="star6">
              <a:avLst>
                <a:gd name="adj" fmla="val 17141"/>
                <a:gd name="hf" fmla="val 11547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21" name="Google Shape;40621;p26"/>
          <p:cNvGrpSpPr/>
          <p:nvPr/>
        </p:nvGrpSpPr>
        <p:grpSpPr>
          <a:xfrm>
            <a:off x="223213" y="1282135"/>
            <a:ext cx="464198" cy="514536"/>
            <a:chOff x="4176449" y="3328148"/>
            <a:chExt cx="568800" cy="568800"/>
          </a:xfrm>
        </p:grpSpPr>
        <p:sp>
          <p:nvSpPr>
            <p:cNvPr id="40622" name="Google Shape;40622;p26"/>
            <p:cNvSpPr/>
            <p:nvPr/>
          </p:nvSpPr>
          <p:spPr>
            <a:xfrm>
              <a:off x="4176449" y="3328148"/>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3" name="Google Shape;40623;p26"/>
            <p:cNvSpPr/>
            <p:nvPr/>
          </p:nvSpPr>
          <p:spPr>
            <a:xfrm>
              <a:off x="4322301" y="3464200"/>
              <a:ext cx="256800" cy="296700"/>
            </a:xfrm>
            <a:prstGeom prst="star6">
              <a:avLst>
                <a:gd name="adj" fmla="val 17141"/>
                <a:gd name="hf" fmla="val 11547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24" name="Google Shape;40624;p26"/>
          <p:cNvGrpSpPr/>
          <p:nvPr/>
        </p:nvGrpSpPr>
        <p:grpSpPr>
          <a:xfrm>
            <a:off x="223213" y="1796595"/>
            <a:ext cx="464198" cy="514536"/>
            <a:chOff x="4176425" y="2759324"/>
            <a:chExt cx="568800" cy="568800"/>
          </a:xfrm>
        </p:grpSpPr>
        <p:sp>
          <p:nvSpPr>
            <p:cNvPr id="40625" name="Google Shape;40625;p26"/>
            <p:cNvSpPr/>
            <p:nvPr/>
          </p:nvSpPr>
          <p:spPr>
            <a:xfrm>
              <a:off x="4176425" y="2759324"/>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6" name="Google Shape;40626;p26"/>
            <p:cNvSpPr/>
            <p:nvPr/>
          </p:nvSpPr>
          <p:spPr>
            <a:xfrm>
              <a:off x="4302438" y="2895375"/>
              <a:ext cx="296700" cy="296700"/>
            </a:xfrm>
            <a:prstGeom prst="star4">
              <a:avLst>
                <a:gd name="adj" fmla="val 12183"/>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27" name="Google Shape;40627;p26"/>
          <p:cNvGrpSpPr/>
          <p:nvPr/>
        </p:nvGrpSpPr>
        <p:grpSpPr>
          <a:xfrm>
            <a:off x="223213" y="2311132"/>
            <a:ext cx="464198" cy="514536"/>
            <a:chOff x="4176449" y="3328148"/>
            <a:chExt cx="568800" cy="568800"/>
          </a:xfrm>
        </p:grpSpPr>
        <p:sp>
          <p:nvSpPr>
            <p:cNvPr id="40628" name="Google Shape;40628;p26"/>
            <p:cNvSpPr/>
            <p:nvPr/>
          </p:nvSpPr>
          <p:spPr>
            <a:xfrm>
              <a:off x="4176449" y="3328148"/>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9" name="Google Shape;40629;p26"/>
            <p:cNvSpPr/>
            <p:nvPr/>
          </p:nvSpPr>
          <p:spPr>
            <a:xfrm>
              <a:off x="4322301" y="3464200"/>
              <a:ext cx="256800" cy="296700"/>
            </a:xfrm>
            <a:prstGeom prst="star6">
              <a:avLst>
                <a:gd name="adj" fmla="val 17141"/>
                <a:gd name="hf" fmla="val 11547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30" name="Google Shape;40630;p26"/>
          <p:cNvGrpSpPr/>
          <p:nvPr/>
        </p:nvGrpSpPr>
        <p:grpSpPr>
          <a:xfrm>
            <a:off x="223213" y="2825593"/>
            <a:ext cx="464198" cy="514536"/>
            <a:chOff x="4176425" y="2759324"/>
            <a:chExt cx="568800" cy="568800"/>
          </a:xfrm>
        </p:grpSpPr>
        <p:sp>
          <p:nvSpPr>
            <p:cNvPr id="40631" name="Google Shape;40631;p26"/>
            <p:cNvSpPr/>
            <p:nvPr/>
          </p:nvSpPr>
          <p:spPr>
            <a:xfrm>
              <a:off x="4176425" y="2759324"/>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2" name="Google Shape;40632;p26"/>
            <p:cNvSpPr/>
            <p:nvPr/>
          </p:nvSpPr>
          <p:spPr>
            <a:xfrm>
              <a:off x="4302438" y="2895375"/>
              <a:ext cx="296700" cy="296700"/>
            </a:xfrm>
            <a:prstGeom prst="star4">
              <a:avLst>
                <a:gd name="adj" fmla="val 12183"/>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33" name="Google Shape;40633;p26"/>
          <p:cNvGrpSpPr/>
          <p:nvPr/>
        </p:nvGrpSpPr>
        <p:grpSpPr>
          <a:xfrm>
            <a:off x="223213" y="3340129"/>
            <a:ext cx="464198" cy="514536"/>
            <a:chOff x="4176449" y="3328148"/>
            <a:chExt cx="568800" cy="568800"/>
          </a:xfrm>
        </p:grpSpPr>
        <p:sp>
          <p:nvSpPr>
            <p:cNvPr id="40634" name="Google Shape;40634;p26"/>
            <p:cNvSpPr/>
            <p:nvPr/>
          </p:nvSpPr>
          <p:spPr>
            <a:xfrm>
              <a:off x="4176449" y="3328148"/>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5" name="Google Shape;40635;p26"/>
            <p:cNvSpPr/>
            <p:nvPr/>
          </p:nvSpPr>
          <p:spPr>
            <a:xfrm>
              <a:off x="4322301" y="3464200"/>
              <a:ext cx="256800" cy="296700"/>
            </a:xfrm>
            <a:prstGeom prst="star6">
              <a:avLst>
                <a:gd name="adj" fmla="val 17141"/>
                <a:gd name="hf" fmla="val 11547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36" name="Google Shape;40636;p26"/>
          <p:cNvGrpSpPr/>
          <p:nvPr/>
        </p:nvGrpSpPr>
        <p:grpSpPr>
          <a:xfrm>
            <a:off x="223213" y="3854590"/>
            <a:ext cx="464198" cy="514536"/>
            <a:chOff x="4176425" y="2759324"/>
            <a:chExt cx="568800" cy="568800"/>
          </a:xfrm>
        </p:grpSpPr>
        <p:sp>
          <p:nvSpPr>
            <p:cNvPr id="40637" name="Google Shape;40637;p26"/>
            <p:cNvSpPr/>
            <p:nvPr/>
          </p:nvSpPr>
          <p:spPr>
            <a:xfrm>
              <a:off x="4176425" y="2759324"/>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8" name="Google Shape;40638;p26"/>
            <p:cNvSpPr/>
            <p:nvPr/>
          </p:nvSpPr>
          <p:spPr>
            <a:xfrm>
              <a:off x="4302438" y="2895375"/>
              <a:ext cx="296700" cy="296700"/>
            </a:xfrm>
            <a:prstGeom prst="star4">
              <a:avLst>
                <a:gd name="adj" fmla="val 12183"/>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39" name="Google Shape;40639;p26"/>
          <p:cNvGrpSpPr/>
          <p:nvPr/>
        </p:nvGrpSpPr>
        <p:grpSpPr>
          <a:xfrm>
            <a:off x="223213" y="4369126"/>
            <a:ext cx="464198" cy="514536"/>
            <a:chOff x="4176449" y="3328148"/>
            <a:chExt cx="568800" cy="568800"/>
          </a:xfrm>
        </p:grpSpPr>
        <p:sp>
          <p:nvSpPr>
            <p:cNvPr id="40640" name="Google Shape;40640;p26"/>
            <p:cNvSpPr/>
            <p:nvPr/>
          </p:nvSpPr>
          <p:spPr>
            <a:xfrm>
              <a:off x="4176449" y="3328148"/>
              <a:ext cx="568800" cy="5688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1" name="Google Shape;40641;p26"/>
            <p:cNvSpPr/>
            <p:nvPr/>
          </p:nvSpPr>
          <p:spPr>
            <a:xfrm>
              <a:off x="4322301" y="3464200"/>
              <a:ext cx="256800" cy="296700"/>
            </a:xfrm>
            <a:prstGeom prst="star6">
              <a:avLst>
                <a:gd name="adj" fmla="val 17141"/>
                <a:gd name="hf" fmla="val 11547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42" name="Google Shape;40642;p26"/>
          <p:cNvGrpSpPr/>
          <p:nvPr/>
        </p:nvGrpSpPr>
        <p:grpSpPr>
          <a:xfrm rot="5400000" flipH="1">
            <a:off x="8233743" y="4296089"/>
            <a:ext cx="214361" cy="545574"/>
            <a:chOff x="3555900" y="1631296"/>
            <a:chExt cx="390956" cy="1036229"/>
          </a:xfrm>
        </p:grpSpPr>
        <p:cxnSp>
          <p:nvCxnSpPr>
            <p:cNvPr id="40643" name="Google Shape;40643;p26"/>
            <p:cNvCxnSpPr/>
            <p:nvPr/>
          </p:nvCxnSpPr>
          <p:spPr>
            <a:xfrm rot="-5400000" flipH="1">
              <a:off x="3243925" y="2148675"/>
              <a:ext cx="1026300" cy="11400"/>
            </a:xfrm>
            <a:prstGeom prst="straightConnector1">
              <a:avLst/>
            </a:prstGeom>
            <a:noFill/>
            <a:ln w="19050" cap="flat" cmpd="sng">
              <a:solidFill>
                <a:schemeClr val="dk1"/>
              </a:solidFill>
              <a:prstDash val="solid"/>
              <a:round/>
              <a:headEnd type="none" w="med" len="med"/>
              <a:tailEnd type="none" w="med" len="med"/>
            </a:ln>
          </p:spPr>
        </p:cxnSp>
        <p:grpSp>
          <p:nvGrpSpPr>
            <p:cNvPr id="40644" name="Google Shape;40644;p26"/>
            <p:cNvGrpSpPr/>
            <p:nvPr/>
          </p:nvGrpSpPr>
          <p:grpSpPr>
            <a:xfrm rot="-8100000">
              <a:off x="3614579" y="1687125"/>
              <a:ext cx="273597" cy="279297"/>
              <a:chOff x="4572000" y="2331513"/>
              <a:chExt cx="273600" cy="279300"/>
            </a:xfrm>
          </p:grpSpPr>
          <p:cxnSp>
            <p:nvCxnSpPr>
              <p:cNvPr id="40645" name="Google Shape;40645;p26"/>
              <p:cNvCxnSpPr/>
              <p:nvPr/>
            </p:nvCxnSpPr>
            <p:spPr>
              <a:xfrm rot="10800000">
                <a:off x="4572000" y="2604300"/>
                <a:ext cx="273600" cy="0"/>
              </a:xfrm>
              <a:prstGeom prst="straightConnector1">
                <a:avLst/>
              </a:prstGeom>
              <a:noFill/>
              <a:ln w="19050" cap="flat" cmpd="sng">
                <a:solidFill>
                  <a:schemeClr val="dk1"/>
                </a:solidFill>
                <a:prstDash val="solid"/>
                <a:round/>
                <a:headEnd type="none" w="med" len="med"/>
                <a:tailEnd type="none" w="med" len="med"/>
              </a:ln>
            </p:spPr>
          </p:cxnSp>
          <p:cxnSp>
            <p:nvCxnSpPr>
              <p:cNvPr id="40646" name="Google Shape;40646;p26"/>
              <p:cNvCxnSpPr/>
              <p:nvPr/>
            </p:nvCxnSpPr>
            <p:spPr>
              <a:xfrm rot="10800000">
                <a:off x="4839087" y="2331513"/>
                <a:ext cx="0" cy="279300"/>
              </a:xfrm>
              <a:prstGeom prst="straightConnector1">
                <a:avLst/>
              </a:prstGeom>
              <a:noFill/>
              <a:ln w="19050" cap="flat" cmpd="sng">
                <a:solidFill>
                  <a:schemeClr val="dk1"/>
                </a:solidFill>
                <a:prstDash val="solid"/>
                <a:round/>
                <a:headEnd type="none" w="med" len="med"/>
                <a:tailEnd type="none" w="med" len="med"/>
              </a:ln>
            </p:spPr>
          </p:cxn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9">
    <p:spTree>
      <p:nvGrpSpPr>
        <p:cNvPr id="1" name="Shape 40647"/>
        <p:cNvGrpSpPr/>
        <p:nvPr/>
      </p:nvGrpSpPr>
      <p:grpSpPr>
        <a:xfrm>
          <a:off x="0" y="0"/>
          <a:ext cx="0" cy="0"/>
          <a:chOff x="0" y="0"/>
          <a:chExt cx="0" cy="0"/>
        </a:xfrm>
      </p:grpSpPr>
      <p:sp>
        <p:nvSpPr>
          <p:cNvPr id="40648" name="Google Shape;40648;p27"/>
          <p:cNvSpPr/>
          <p:nvPr/>
        </p:nvSpPr>
        <p:spPr>
          <a:xfrm flipH="1">
            <a:off x="7264225" y="3231432"/>
            <a:ext cx="3793500" cy="3791700"/>
          </a:xfrm>
          <a:prstGeom prst="pie">
            <a:avLst>
              <a:gd name="adj1" fmla="val 16198478"/>
              <a:gd name="adj2" fmla="val 1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9" name="Google Shape;40649;p27"/>
          <p:cNvSpPr/>
          <p:nvPr/>
        </p:nvSpPr>
        <p:spPr>
          <a:xfrm flipH="1">
            <a:off x="-1890340" y="3231432"/>
            <a:ext cx="3793500" cy="3791700"/>
          </a:xfrm>
          <a:prstGeom prst="pie">
            <a:avLst>
              <a:gd name="adj1" fmla="val 10799735"/>
              <a:gd name="adj2" fmla="val 1620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0" name="Google Shape;40650;p27"/>
          <p:cNvSpPr/>
          <p:nvPr/>
        </p:nvSpPr>
        <p:spPr>
          <a:xfrm rot="10800000">
            <a:off x="7239100" y="-1888524"/>
            <a:ext cx="3793500" cy="3791700"/>
          </a:xfrm>
          <a:prstGeom prst="pie">
            <a:avLst>
              <a:gd name="adj1" fmla="val 16198478"/>
              <a:gd name="adj2" fmla="val 1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1" name="Google Shape;40651;p27"/>
          <p:cNvSpPr/>
          <p:nvPr/>
        </p:nvSpPr>
        <p:spPr>
          <a:xfrm rot="10800000">
            <a:off x="-1897600" y="-1888524"/>
            <a:ext cx="3793500" cy="3791700"/>
          </a:xfrm>
          <a:prstGeom prst="pie">
            <a:avLst>
              <a:gd name="adj1" fmla="val 10799735"/>
              <a:gd name="adj2" fmla="val 1620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2" name="Google Shape;40652;p27"/>
          <p:cNvSpPr/>
          <p:nvPr/>
        </p:nvSpPr>
        <p:spPr>
          <a:xfrm>
            <a:off x="321000" y="319025"/>
            <a:ext cx="8531400" cy="45201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02838" y="707525"/>
            <a:ext cx="75384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1pPr>
            <a:lvl2pPr lvl="1"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2pPr>
            <a:lvl3pPr lvl="2"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3pPr>
            <a:lvl4pPr lvl="3"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4pPr>
            <a:lvl5pPr lvl="4"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5pPr>
            <a:lvl6pPr lvl="5"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6pPr>
            <a:lvl7pPr lvl="6"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7pPr>
            <a:lvl8pPr lvl="7"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8pPr>
            <a:lvl9pPr lvl="8" rtl="0">
              <a:spcBef>
                <a:spcPts val="0"/>
              </a:spcBef>
              <a:spcAft>
                <a:spcPts val="0"/>
              </a:spcAft>
              <a:buClr>
                <a:schemeClr val="dk1"/>
              </a:buClr>
              <a:buSzPts val="3000"/>
              <a:buFont typeface="Abhaya Libre"/>
              <a:buNone/>
              <a:defRPr sz="3000" b="1">
                <a:solidFill>
                  <a:schemeClr val="dk1"/>
                </a:solidFill>
                <a:latin typeface="Abhaya Libre"/>
                <a:ea typeface="Abhaya Libre"/>
                <a:cs typeface="Abhaya Libre"/>
                <a:sym typeface="Abhaya Libre"/>
              </a:defRPr>
            </a:lvl9pPr>
          </a:lstStyle>
          <a:p>
            <a:endParaRPr/>
          </a:p>
        </p:txBody>
      </p:sp>
      <p:sp>
        <p:nvSpPr>
          <p:cNvPr id="7" name="Google Shape;7;p1"/>
          <p:cNvSpPr txBox="1">
            <a:spLocks noGrp="1"/>
          </p:cNvSpPr>
          <p:nvPr>
            <p:ph type="body" idx="1"/>
          </p:nvPr>
        </p:nvSpPr>
        <p:spPr>
          <a:xfrm>
            <a:off x="802800" y="1280225"/>
            <a:ext cx="7538400" cy="32886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1pPr>
            <a:lvl2pPr marL="914400" lvl="1"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2pPr>
            <a:lvl3pPr marL="1371600" lvl="2"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3pPr>
            <a:lvl4pPr marL="1828800" lvl="3"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4pPr>
            <a:lvl5pPr marL="2286000" lvl="4"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5pPr>
            <a:lvl6pPr marL="2743200" lvl="5"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6pPr>
            <a:lvl7pPr marL="3200400" lvl="6"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7pPr>
            <a:lvl8pPr marL="3657600" lvl="7"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8pPr>
            <a:lvl9pPr marL="4114800" lvl="8" indent="-317500">
              <a:lnSpc>
                <a:spcPct val="100000"/>
              </a:lnSpc>
              <a:spcBef>
                <a:spcPts val="0"/>
              </a:spcBef>
              <a:spcAft>
                <a:spcPts val="0"/>
              </a:spcAft>
              <a:buClr>
                <a:schemeClr val="dk1"/>
              </a:buClr>
              <a:buSzPts val="1400"/>
              <a:buFont typeface="Red Hat Display"/>
              <a:buChar char="■"/>
              <a:defRPr>
                <a:solidFill>
                  <a:schemeClr val="dk1"/>
                </a:solidFill>
                <a:latin typeface="Red Hat Display"/>
                <a:ea typeface="Red Hat Display"/>
                <a:cs typeface="Red Hat Display"/>
                <a:sym typeface="Red Hat Display"/>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8" r:id="rId3"/>
    <p:sldLayoutId id="2147483664" r:id="rId4"/>
    <p:sldLayoutId id="2147483670" r:id="rId5"/>
    <p:sldLayoutId id="2147483671" r:id="rId6"/>
    <p:sldLayoutId id="2147483672" r:id="rId7"/>
    <p:sldLayoutId id="2147483673"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662"/>
        <p:cNvGrpSpPr/>
        <p:nvPr/>
      </p:nvGrpSpPr>
      <p:grpSpPr>
        <a:xfrm>
          <a:off x="0" y="0"/>
          <a:ext cx="0" cy="0"/>
          <a:chOff x="0" y="0"/>
          <a:chExt cx="0" cy="0"/>
        </a:xfrm>
      </p:grpSpPr>
      <p:sp>
        <p:nvSpPr>
          <p:cNvPr id="40663" name="Google Shape;40663;p31"/>
          <p:cNvSpPr txBox="1">
            <a:spLocks noGrp="1"/>
          </p:cNvSpPr>
          <p:nvPr>
            <p:ph type="ctrTitle"/>
          </p:nvPr>
        </p:nvSpPr>
        <p:spPr>
          <a:xfrm>
            <a:off x="850605" y="1168046"/>
            <a:ext cx="7068055" cy="340690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sz="5300" dirty="0"/>
          </a:p>
        </p:txBody>
      </p:sp>
      <p:sp>
        <p:nvSpPr>
          <p:cNvPr id="4" name="Subtitle 2">
            <a:extLst>
              <a:ext uri="{FF2B5EF4-FFF2-40B4-BE49-F238E27FC236}">
                <a16:creationId xmlns:a16="http://schemas.microsoft.com/office/drawing/2014/main" id="{284E0978-CDDF-6987-7673-D2D95976DA0C}"/>
              </a:ext>
            </a:extLst>
          </p:cNvPr>
          <p:cNvSpPr>
            <a:spLocks noGrp="1"/>
          </p:cNvSpPr>
          <p:nvPr>
            <p:ph type="subTitle" idx="1"/>
          </p:nvPr>
        </p:nvSpPr>
        <p:spPr>
          <a:xfrm>
            <a:off x="226830" y="712381"/>
            <a:ext cx="8268585" cy="4160284"/>
          </a:xfrm>
        </p:spPr>
        <p:txBody>
          <a:bodyPr>
            <a:normAutofit/>
          </a:bodyPr>
          <a:lstStyle/>
          <a:p>
            <a:r>
              <a:rPr lang="en-US" sz="3600" dirty="0">
                <a:latin typeface="Times New Roman" panose="02020603050405020304" pitchFamily="18" charset="0"/>
                <a:cs typeface="Times New Roman" panose="02020603050405020304" pitchFamily="18" charset="0"/>
              </a:rPr>
              <a:t>✦ Matlab Final Project ✦</a:t>
            </a:r>
          </a:p>
          <a:p>
            <a:endParaRPr lang="en-US" sz="1600" dirty="0">
              <a:latin typeface="Times New Roman" panose="02020603050405020304" pitchFamily="18" charset="0"/>
              <a:cs typeface="Times New Roman" panose="02020603050405020304" pitchFamily="18" charset="0"/>
            </a:endParaRPr>
          </a:p>
          <a:p>
            <a:pPr algn="l"/>
            <a:r>
              <a:rPr lang="en-US" sz="1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UNIVERSITY OF TEHRAN</a:t>
            </a:r>
          </a:p>
          <a:p>
            <a:pPr algn="l"/>
            <a:endParaRPr lang="en-US" sz="2400" dirty="0">
              <a:latin typeface="Times New Roman" panose="02020603050405020304" pitchFamily="18" charset="0"/>
              <a:cs typeface="Times New Roman" panose="02020603050405020304" pitchFamily="18" charset="0"/>
            </a:endParaRPr>
          </a:p>
          <a:p>
            <a:pPr algn="l"/>
            <a:r>
              <a:rPr lang="en-US" sz="1800" dirty="0">
                <a:latin typeface="Times New Roman" panose="02020603050405020304" pitchFamily="18" charset="0"/>
                <a:cs typeface="Times New Roman" panose="02020603050405020304" pitchFamily="18" charset="0"/>
              </a:rPr>
              <a:t>►</a:t>
            </a:r>
            <a:r>
              <a:rPr lang="fa-IR"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Primary Matlab Course, Mr.Gholampour</a:t>
            </a:r>
          </a:p>
          <a:p>
            <a:pPr algn="l"/>
            <a:endParaRPr lang="en-US" sz="3200" dirty="0">
              <a:latin typeface="Times New Roman" panose="02020603050405020304" pitchFamily="18" charset="0"/>
              <a:cs typeface="Times New Roman" panose="02020603050405020304" pitchFamily="18" charset="0"/>
            </a:endParaRPr>
          </a:p>
          <a:p>
            <a:pPr algn="l"/>
            <a:r>
              <a:rPr lang="en-US" sz="1800" dirty="0">
                <a:latin typeface="Times New Roman" panose="02020603050405020304" pitchFamily="18" charset="0"/>
                <a:cs typeface="Times New Roman" panose="02020603050405020304" pitchFamily="18" charset="0"/>
              </a:rPr>
              <a:t>►</a:t>
            </a:r>
            <a:r>
              <a:rPr lang="fa-IR" sz="24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Topic : Coding and editing function plots and</a:t>
            </a:r>
            <a:r>
              <a:rPr lang="fa-I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bars</a:t>
            </a:r>
          </a:p>
          <a:p>
            <a:pPr algn="l"/>
            <a:endParaRPr lang="en-US" sz="3000" dirty="0">
              <a:latin typeface="Times New Roman" panose="02020603050405020304" pitchFamily="18" charset="0"/>
              <a:cs typeface="Times New Roman" panose="02020603050405020304" pitchFamily="18" charset="0"/>
            </a:endParaRPr>
          </a:p>
          <a:p>
            <a:pPr algn="l"/>
            <a:r>
              <a:rPr lang="en-US" sz="1800" dirty="0">
                <a:latin typeface="Times New Roman" panose="02020603050405020304" pitchFamily="18" charset="0"/>
                <a:cs typeface="Times New Roman" panose="02020603050405020304" pitchFamily="18" charset="0"/>
              </a:rPr>
              <a:t>►</a:t>
            </a:r>
            <a:r>
              <a:rPr lang="fa-IR" sz="28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Presented by : Mobin Ahmadi ; in Summer 1403</a:t>
            </a:r>
          </a:p>
          <a:p>
            <a:pPr algn="l"/>
            <a:endParaRPr 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41447-2EE0-D13E-EEA7-8EC7EE15860B}"/>
              </a:ext>
            </a:extLst>
          </p:cNvPr>
          <p:cNvSpPr>
            <a:spLocks noGrp="1"/>
          </p:cNvSpPr>
          <p:nvPr>
            <p:ph type="title"/>
          </p:nvPr>
        </p:nvSpPr>
        <p:spPr/>
        <p:txBody>
          <a:bodyPr/>
          <a:lstStyle/>
          <a:p>
            <a:r>
              <a:rPr lang="en-US" dirty="0"/>
              <a:t>Question 4</a:t>
            </a:r>
          </a:p>
        </p:txBody>
      </p:sp>
      <p:sp>
        <p:nvSpPr>
          <p:cNvPr id="3" name="Text Placeholder 2">
            <a:extLst>
              <a:ext uri="{FF2B5EF4-FFF2-40B4-BE49-F238E27FC236}">
                <a16:creationId xmlns:a16="http://schemas.microsoft.com/office/drawing/2014/main" id="{86D92202-4715-BA4E-495D-03A166638669}"/>
              </a:ext>
            </a:extLst>
          </p:cNvPr>
          <p:cNvSpPr>
            <a:spLocks noGrp="1"/>
          </p:cNvSpPr>
          <p:nvPr>
            <p:ph type="body" idx="1"/>
          </p:nvPr>
        </p:nvSpPr>
        <p:spPr>
          <a:xfrm>
            <a:off x="542260" y="1584980"/>
            <a:ext cx="3723162" cy="2961300"/>
          </a:xfrm>
        </p:spPr>
        <p:txBody>
          <a:bodyPr/>
          <a:lstStyle/>
          <a:p>
            <a:pPr marL="482600" indent="-342900">
              <a:buAutoNum type="arabicPeriod"/>
            </a:pPr>
            <a:r>
              <a:rPr lang="en-US" dirty="0"/>
              <a:t>Create a “Subplot”</a:t>
            </a:r>
          </a:p>
          <a:p>
            <a:pPr marL="482600" indent="-342900">
              <a:buAutoNum type="arabicPeriod"/>
            </a:pPr>
            <a:endParaRPr lang="en-US" dirty="0"/>
          </a:p>
          <a:p>
            <a:pPr marL="482600" indent="-342900">
              <a:buAutoNum type="arabicPeriod"/>
            </a:pPr>
            <a:r>
              <a:rPr lang="en-US" dirty="0"/>
              <a:t>Make a rectangle using coordinates</a:t>
            </a:r>
          </a:p>
          <a:p>
            <a:pPr marL="482600" indent="-342900">
              <a:buAutoNum type="arabicPeriod"/>
            </a:pPr>
            <a:endParaRPr lang="en-US" dirty="0"/>
          </a:p>
          <a:p>
            <a:pPr marL="482600" indent="-342900">
              <a:buAutoNum type="arabicPeriod"/>
            </a:pPr>
            <a:r>
              <a:rPr lang="en-US" dirty="0"/>
              <a:t>Consider the “curvature” of the rectangle</a:t>
            </a:r>
          </a:p>
          <a:p>
            <a:pPr marL="482600" indent="-342900">
              <a:buAutoNum type="arabicPeriod"/>
            </a:pPr>
            <a:endParaRPr lang="en-US" dirty="0"/>
          </a:p>
          <a:p>
            <a:pPr marL="482600" indent="-342900">
              <a:buAutoNum type="arabicPeriod"/>
            </a:pPr>
            <a:r>
              <a:rPr lang="en-US" dirty="0"/>
              <a:t>Identify the “axis” and “title”</a:t>
            </a:r>
          </a:p>
          <a:p>
            <a:pPr marL="482600" indent="-342900">
              <a:buAutoNum type="arabicPeriod"/>
            </a:pPr>
            <a:endParaRPr lang="en-US" dirty="0"/>
          </a:p>
          <a:p>
            <a:pPr marL="482600" indent="-342900">
              <a:buAutoNum type="arabicPeriod"/>
            </a:pPr>
            <a:r>
              <a:rPr lang="en-US" dirty="0"/>
              <a:t>Do these for 3 other rectangles with different value of “curvature”</a:t>
            </a:r>
          </a:p>
        </p:txBody>
      </p:sp>
      <p:sp>
        <p:nvSpPr>
          <p:cNvPr id="4" name="Google Shape;40681;p32">
            <a:extLst>
              <a:ext uri="{FF2B5EF4-FFF2-40B4-BE49-F238E27FC236}">
                <a16:creationId xmlns:a16="http://schemas.microsoft.com/office/drawing/2014/main" id="{FF5A379F-188C-E42C-806F-782FE4965FFC}"/>
              </a:ext>
            </a:extLst>
          </p:cNvPr>
          <p:cNvSpPr txBox="1"/>
          <p:nvPr/>
        </p:nvSpPr>
        <p:spPr>
          <a:xfrm>
            <a:off x="7910624" y="4425342"/>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10</a:t>
            </a:r>
            <a:endParaRPr sz="1800" b="1" dirty="0">
              <a:solidFill>
                <a:schemeClr val="dk1"/>
              </a:solidFill>
              <a:latin typeface="Red Hat Display"/>
              <a:ea typeface="Red Hat Display"/>
              <a:cs typeface="Red Hat Display"/>
              <a:sym typeface="Red Hat Display"/>
            </a:endParaRPr>
          </a:p>
        </p:txBody>
      </p:sp>
      <p:pic>
        <p:nvPicPr>
          <p:cNvPr id="6" name="Picture 5">
            <a:extLst>
              <a:ext uri="{FF2B5EF4-FFF2-40B4-BE49-F238E27FC236}">
                <a16:creationId xmlns:a16="http://schemas.microsoft.com/office/drawing/2014/main" id="{3CCE2D98-B507-F6A0-C7DC-6DB2E068433A}"/>
              </a:ext>
            </a:extLst>
          </p:cNvPr>
          <p:cNvPicPr>
            <a:picLocks noChangeAspect="1"/>
          </p:cNvPicPr>
          <p:nvPr/>
        </p:nvPicPr>
        <p:blipFill>
          <a:blip r:embed="rId2"/>
          <a:stretch>
            <a:fillRect/>
          </a:stretch>
        </p:blipFill>
        <p:spPr>
          <a:xfrm>
            <a:off x="4479298" y="1584980"/>
            <a:ext cx="3645202" cy="2840362"/>
          </a:xfrm>
          <a:prstGeom prst="rect">
            <a:avLst/>
          </a:prstGeom>
        </p:spPr>
      </p:pic>
    </p:spTree>
    <p:extLst>
      <p:ext uri="{BB962C8B-B14F-4D97-AF65-F5344CB8AC3E}">
        <p14:creationId xmlns:p14="http://schemas.microsoft.com/office/powerpoint/2010/main" val="1955319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91908-4E65-039B-8828-022E08DC864F}"/>
              </a:ext>
            </a:extLst>
          </p:cNvPr>
          <p:cNvSpPr>
            <a:spLocks noGrp="1"/>
          </p:cNvSpPr>
          <p:nvPr>
            <p:ph type="title"/>
          </p:nvPr>
        </p:nvSpPr>
        <p:spPr/>
        <p:txBody>
          <a:bodyPr/>
          <a:lstStyle/>
          <a:p>
            <a:r>
              <a:rPr lang="en-US" dirty="0"/>
              <a:t>Coding in Matlab</a:t>
            </a:r>
          </a:p>
        </p:txBody>
      </p:sp>
      <p:pic>
        <p:nvPicPr>
          <p:cNvPr id="5" name="Picture 4">
            <a:extLst>
              <a:ext uri="{FF2B5EF4-FFF2-40B4-BE49-F238E27FC236}">
                <a16:creationId xmlns:a16="http://schemas.microsoft.com/office/drawing/2014/main" id="{0652F404-5FE2-0147-6AD0-09D31F5F9E41}"/>
              </a:ext>
            </a:extLst>
          </p:cNvPr>
          <p:cNvPicPr>
            <a:picLocks noChangeAspect="1"/>
          </p:cNvPicPr>
          <p:nvPr/>
        </p:nvPicPr>
        <p:blipFill>
          <a:blip r:embed="rId2"/>
          <a:stretch>
            <a:fillRect/>
          </a:stretch>
        </p:blipFill>
        <p:spPr>
          <a:xfrm>
            <a:off x="802838" y="1429158"/>
            <a:ext cx="3922528" cy="3243629"/>
          </a:xfrm>
          <a:prstGeom prst="rect">
            <a:avLst/>
          </a:prstGeom>
        </p:spPr>
      </p:pic>
      <p:pic>
        <p:nvPicPr>
          <p:cNvPr id="7" name="Picture 6">
            <a:extLst>
              <a:ext uri="{FF2B5EF4-FFF2-40B4-BE49-F238E27FC236}">
                <a16:creationId xmlns:a16="http://schemas.microsoft.com/office/drawing/2014/main" id="{64D79A55-4C8D-1B87-F0DB-F8DB327767AC}"/>
              </a:ext>
            </a:extLst>
          </p:cNvPr>
          <p:cNvPicPr>
            <a:picLocks noChangeAspect="1"/>
          </p:cNvPicPr>
          <p:nvPr/>
        </p:nvPicPr>
        <p:blipFill>
          <a:blip r:embed="rId3"/>
          <a:stretch>
            <a:fillRect/>
          </a:stretch>
        </p:blipFill>
        <p:spPr>
          <a:xfrm>
            <a:off x="4407437" y="1429158"/>
            <a:ext cx="3933725" cy="2950294"/>
          </a:xfrm>
          <a:prstGeom prst="rect">
            <a:avLst/>
          </a:prstGeom>
        </p:spPr>
      </p:pic>
      <p:sp>
        <p:nvSpPr>
          <p:cNvPr id="8" name="Google Shape;40681;p32">
            <a:extLst>
              <a:ext uri="{FF2B5EF4-FFF2-40B4-BE49-F238E27FC236}">
                <a16:creationId xmlns:a16="http://schemas.microsoft.com/office/drawing/2014/main" id="{A12367EC-0A1D-C02A-A88E-7264F5E1149C}"/>
              </a:ext>
            </a:extLst>
          </p:cNvPr>
          <p:cNvSpPr txBox="1"/>
          <p:nvPr/>
        </p:nvSpPr>
        <p:spPr>
          <a:xfrm>
            <a:off x="7910624" y="4425342"/>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11</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231733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C98CF-7694-74BB-A8FA-7DEF475F2D85}"/>
              </a:ext>
            </a:extLst>
          </p:cNvPr>
          <p:cNvSpPr>
            <a:spLocks noGrp="1"/>
          </p:cNvSpPr>
          <p:nvPr>
            <p:ph type="title"/>
          </p:nvPr>
        </p:nvSpPr>
        <p:spPr/>
        <p:txBody>
          <a:bodyPr/>
          <a:lstStyle/>
          <a:p>
            <a:r>
              <a:rPr lang="en-US" dirty="0"/>
              <a:t>Question 5</a:t>
            </a:r>
          </a:p>
        </p:txBody>
      </p:sp>
      <p:sp>
        <p:nvSpPr>
          <p:cNvPr id="3" name="Text Placeholder 2">
            <a:extLst>
              <a:ext uri="{FF2B5EF4-FFF2-40B4-BE49-F238E27FC236}">
                <a16:creationId xmlns:a16="http://schemas.microsoft.com/office/drawing/2014/main" id="{CF0A9026-47E6-E4A5-0A2C-267964937C7C}"/>
              </a:ext>
            </a:extLst>
          </p:cNvPr>
          <p:cNvSpPr>
            <a:spLocks noGrp="1"/>
          </p:cNvSpPr>
          <p:nvPr>
            <p:ph type="body" idx="1"/>
          </p:nvPr>
        </p:nvSpPr>
        <p:spPr>
          <a:xfrm>
            <a:off x="800100" y="1607575"/>
            <a:ext cx="3771900" cy="2961300"/>
          </a:xfrm>
        </p:spPr>
        <p:txBody>
          <a:bodyPr/>
          <a:lstStyle/>
          <a:p>
            <a:pPr marL="482600" indent="-342900">
              <a:buAutoNum type="arabicPeriod"/>
            </a:pPr>
            <a:r>
              <a:rPr lang="en-US" dirty="0"/>
              <a:t>Prompt the user for the number of rectangles</a:t>
            </a:r>
          </a:p>
          <a:p>
            <a:pPr marL="482600" indent="-342900">
              <a:buAutoNum type="arabicPeriod"/>
            </a:pPr>
            <a:endParaRPr lang="en-US" dirty="0"/>
          </a:p>
          <a:p>
            <a:pPr marL="482600" indent="-342900">
              <a:buAutoNum type="arabicPeriod"/>
            </a:pPr>
            <a:r>
              <a:rPr lang="en-US" dirty="0"/>
              <a:t>Identify the essential coordinates to make a rectangle</a:t>
            </a:r>
          </a:p>
          <a:p>
            <a:pPr marL="482600" indent="-342900">
              <a:buAutoNum type="arabicPeriod"/>
            </a:pPr>
            <a:endParaRPr lang="en-US" dirty="0"/>
          </a:p>
          <a:p>
            <a:pPr marL="482600" indent="-342900">
              <a:buAutoNum type="arabicPeriod"/>
            </a:pPr>
            <a:r>
              <a:rPr lang="en-US" dirty="0"/>
              <a:t>Create the “for” loop and identify the amount of change for coordinates in each level</a:t>
            </a:r>
          </a:p>
          <a:p>
            <a:pPr marL="482600" indent="-342900">
              <a:buAutoNum type="arabicPeriod"/>
            </a:pPr>
            <a:endParaRPr lang="en-US" dirty="0"/>
          </a:p>
          <a:p>
            <a:pPr marL="482600" indent="-342900">
              <a:buAutoNum type="arabicPeriod"/>
            </a:pPr>
            <a:r>
              <a:rPr lang="en-US" dirty="0"/>
              <a:t>Create the rectangle and mention “curvature” , “line style” and so forth</a:t>
            </a:r>
          </a:p>
        </p:txBody>
      </p:sp>
      <p:pic>
        <p:nvPicPr>
          <p:cNvPr id="5" name="Picture 4">
            <a:extLst>
              <a:ext uri="{FF2B5EF4-FFF2-40B4-BE49-F238E27FC236}">
                <a16:creationId xmlns:a16="http://schemas.microsoft.com/office/drawing/2014/main" id="{DBD5C57A-1696-FA8D-94FE-327FB6B7617C}"/>
              </a:ext>
            </a:extLst>
          </p:cNvPr>
          <p:cNvPicPr>
            <a:picLocks noChangeAspect="1"/>
          </p:cNvPicPr>
          <p:nvPr/>
        </p:nvPicPr>
        <p:blipFill>
          <a:blip r:embed="rId2"/>
          <a:stretch>
            <a:fillRect/>
          </a:stretch>
        </p:blipFill>
        <p:spPr>
          <a:xfrm>
            <a:off x="4624783" y="1525413"/>
            <a:ext cx="3233057" cy="3102429"/>
          </a:xfrm>
          <a:prstGeom prst="rect">
            <a:avLst/>
          </a:prstGeom>
        </p:spPr>
      </p:pic>
      <p:sp>
        <p:nvSpPr>
          <p:cNvPr id="6" name="Google Shape;40681;p32">
            <a:extLst>
              <a:ext uri="{FF2B5EF4-FFF2-40B4-BE49-F238E27FC236}">
                <a16:creationId xmlns:a16="http://schemas.microsoft.com/office/drawing/2014/main" id="{3FE9AE43-9F0C-591C-662F-E161459F49DF}"/>
              </a:ext>
            </a:extLst>
          </p:cNvPr>
          <p:cNvSpPr txBox="1"/>
          <p:nvPr/>
        </p:nvSpPr>
        <p:spPr>
          <a:xfrm>
            <a:off x="7910624" y="4425342"/>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12</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2323281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A616C-4AB2-6A6B-D91C-7D25990D4730}"/>
              </a:ext>
            </a:extLst>
          </p:cNvPr>
          <p:cNvSpPr>
            <a:spLocks noGrp="1"/>
          </p:cNvSpPr>
          <p:nvPr>
            <p:ph type="title"/>
          </p:nvPr>
        </p:nvSpPr>
        <p:spPr/>
        <p:txBody>
          <a:bodyPr/>
          <a:lstStyle/>
          <a:p>
            <a:r>
              <a:rPr lang="en-US" dirty="0"/>
              <a:t>Coding in Matlab</a:t>
            </a:r>
          </a:p>
        </p:txBody>
      </p:sp>
      <p:sp>
        <p:nvSpPr>
          <p:cNvPr id="4" name="Google Shape;40681;p32">
            <a:extLst>
              <a:ext uri="{FF2B5EF4-FFF2-40B4-BE49-F238E27FC236}">
                <a16:creationId xmlns:a16="http://schemas.microsoft.com/office/drawing/2014/main" id="{E8CAC40B-188D-A0EA-CB57-D056EE5CD0E7}"/>
              </a:ext>
            </a:extLst>
          </p:cNvPr>
          <p:cNvSpPr txBox="1"/>
          <p:nvPr/>
        </p:nvSpPr>
        <p:spPr>
          <a:xfrm>
            <a:off x="7910624" y="4425342"/>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13</a:t>
            </a:r>
            <a:endParaRPr sz="1800" b="1" dirty="0">
              <a:solidFill>
                <a:schemeClr val="dk1"/>
              </a:solidFill>
              <a:latin typeface="Red Hat Display"/>
              <a:ea typeface="Red Hat Display"/>
              <a:cs typeface="Red Hat Display"/>
              <a:sym typeface="Red Hat Display"/>
            </a:endParaRPr>
          </a:p>
        </p:txBody>
      </p:sp>
      <p:pic>
        <p:nvPicPr>
          <p:cNvPr id="6" name="Picture 5">
            <a:extLst>
              <a:ext uri="{FF2B5EF4-FFF2-40B4-BE49-F238E27FC236}">
                <a16:creationId xmlns:a16="http://schemas.microsoft.com/office/drawing/2014/main" id="{52DBD5BE-4D33-287C-4D9C-80110C168DA0}"/>
              </a:ext>
            </a:extLst>
          </p:cNvPr>
          <p:cNvPicPr>
            <a:picLocks noChangeAspect="1"/>
          </p:cNvPicPr>
          <p:nvPr/>
        </p:nvPicPr>
        <p:blipFill>
          <a:blip r:embed="rId2"/>
          <a:stretch>
            <a:fillRect/>
          </a:stretch>
        </p:blipFill>
        <p:spPr>
          <a:xfrm>
            <a:off x="536501" y="1475492"/>
            <a:ext cx="4035499" cy="2192515"/>
          </a:xfrm>
          <a:prstGeom prst="rect">
            <a:avLst/>
          </a:prstGeom>
        </p:spPr>
      </p:pic>
      <p:pic>
        <p:nvPicPr>
          <p:cNvPr id="8" name="Picture 7">
            <a:extLst>
              <a:ext uri="{FF2B5EF4-FFF2-40B4-BE49-F238E27FC236}">
                <a16:creationId xmlns:a16="http://schemas.microsoft.com/office/drawing/2014/main" id="{EAA8EF14-C70E-3836-A417-0A5757E06CFE}"/>
              </a:ext>
            </a:extLst>
          </p:cNvPr>
          <p:cNvPicPr>
            <a:picLocks noChangeAspect="1"/>
          </p:cNvPicPr>
          <p:nvPr/>
        </p:nvPicPr>
        <p:blipFill>
          <a:blip r:embed="rId3"/>
          <a:stretch>
            <a:fillRect/>
          </a:stretch>
        </p:blipFill>
        <p:spPr>
          <a:xfrm>
            <a:off x="4572000" y="1475492"/>
            <a:ext cx="3825949" cy="2869462"/>
          </a:xfrm>
          <a:prstGeom prst="rect">
            <a:avLst/>
          </a:prstGeom>
        </p:spPr>
      </p:pic>
    </p:spTree>
    <p:extLst>
      <p:ext uri="{BB962C8B-B14F-4D97-AF65-F5344CB8AC3E}">
        <p14:creationId xmlns:p14="http://schemas.microsoft.com/office/powerpoint/2010/main" val="341904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01392-95E6-9AF0-551E-31BE242C3C16}"/>
              </a:ext>
            </a:extLst>
          </p:cNvPr>
          <p:cNvSpPr>
            <a:spLocks noGrp="1"/>
          </p:cNvSpPr>
          <p:nvPr>
            <p:ph type="title"/>
          </p:nvPr>
        </p:nvSpPr>
        <p:spPr/>
        <p:txBody>
          <a:bodyPr/>
          <a:lstStyle/>
          <a:p>
            <a:r>
              <a:rPr lang="en-US" dirty="0"/>
              <a:t>Question 6</a:t>
            </a:r>
          </a:p>
        </p:txBody>
      </p:sp>
      <p:sp>
        <p:nvSpPr>
          <p:cNvPr id="3" name="Text Placeholder 2">
            <a:extLst>
              <a:ext uri="{FF2B5EF4-FFF2-40B4-BE49-F238E27FC236}">
                <a16:creationId xmlns:a16="http://schemas.microsoft.com/office/drawing/2014/main" id="{9086F53B-43DA-FFD9-4848-6D048C261889}"/>
              </a:ext>
            </a:extLst>
          </p:cNvPr>
          <p:cNvSpPr>
            <a:spLocks noGrp="1"/>
          </p:cNvSpPr>
          <p:nvPr>
            <p:ph type="body" idx="1"/>
          </p:nvPr>
        </p:nvSpPr>
        <p:spPr>
          <a:xfrm>
            <a:off x="800100" y="1607575"/>
            <a:ext cx="3506086" cy="2961300"/>
          </a:xfrm>
        </p:spPr>
        <p:txBody>
          <a:bodyPr/>
          <a:lstStyle/>
          <a:p>
            <a:pPr marL="482600" indent="-342900">
              <a:buAutoNum type="arabicPeriod"/>
            </a:pPr>
            <a:r>
              <a:rPr lang="en-US" dirty="0"/>
              <a:t>Assigning the limits</a:t>
            </a:r>
          </a:p>
          <a:p>
            <a:pPr marL="482600" indent="-342900">
              <a:buAutoNum type="arabicPeriod"/>
            </a:pPr>
            <a:endParaRPr lang="en-US" dirty="0"/>
          </a:p>
          <a:p>
            <a:pPr marL="482600" indent="-342900">
              <a:buAutoNum type="arabicPeriod"/>
            </a:pPr>
            <a:r>
              <a:rPr lang="en-US" dirty="0"/>
              <a:t>Creating a “for” loop</a:t>
            </a:r>
          </a:p>
          <a:p>
            <a:pPr marL="482600" indent="-342900">
              <a:buAutoNum type="arabicPeriod"/>
            </a:pPr>
            <a:endParaRPr lang="en-US" dirty="0"/>
          </a:p>
          <a:p>
            <a:pPr marL="482600" indent="-342900">
              <a:buAutoNum type="arabicPeriod"/>
            </a:pPr>
            <a:r>
              <a:rPr lang="en-US" dirty="0"/>
              <a:t>Creating a plot for the red line</a:t>
            </a:r>
          </a:p>
          <a:p>
            <a:pPr marL="482600" indent="-342900">
              <a:buAutoNum type="arabicPeriod"/>
            </a:pPr>
            <a:endParaRPr lang="en-US" dirty="0"/>
          </a:p>
          <a:p>
            <a:pPr marL="482600" indent="-342900">
              <a:buAutoNum type="arabicPeriod"/>
            </a:pPr>
            <a:r>
              <a:rPr lang="en-US" dirty="0"/>
              <a:t>Generating a rectangle</a:t>
            </a:r>
          </a:p>
          <a:p>
            <a:pPr marL="482600" indent="-342900">
              <a:buAutoNum type="arabicPeriod"/>
            </a:pPr>
            <a:endParaRPr lang="en-US" dirty="0"/>
          </a:p>
          <a:p>
            <a:pPr marL="482600" indent="-342900">
              <a:buAutoNum type="arabicPeriod"/>
            </a:pPr>
            <a:r>
              <a:rPr lang="en-US" dirty="0"/>
              <a:t>Mentioning the “curvature”, “axis”, and “title”</a:t>
            </a:r>
          </a:p>
        </p:txBody>
      </p:sp>
      <p:sp>
        <p:nvSpPr>
          <p:cNvPr id="4" name="Google Shape;40681;p32">
            <a:extLst>
              <a:ext uri="{FF2B5EF4-FFF2-40B4-BE49-F238E27FC236}">
                <a16:creationId xmlns:a16="http://schemas.microsoft.com/office/drawing/2014/main" id="{E1AEC8E7-56DE-5697-5D8C-78BF01B16012}"/>
              </a:ext>
            </a:extLst>
          </p:cNvPr>
          <p:cNvSpPr txBox="1"/>
          <p:nvPr/>
        </p:nvSpPr>
        <p:spPr>
          <a:xfrm>
            <a:off x="7913486" y="4435975"/>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14</a:t>
            </a:r>
            <a:endParaRPr sz="1800" b="1" dirty="0">
              <a:solidFill>
                <a:schemeClr val="dk1"/>
              </a:solidFill>
              <a:latin typeface="Red Hat Display"/>
              <a:ea typeface="Red Hat Display"/>
              <a:cs typeface="Red Hat Display"/>
              <a:sym typeface="Red Hat Display"/>
            </a:endParaRPr>
          </a:p>
        </p:txBody>
      </p:sp>
      <p:pic>
        <p:nvPicPr>
          <p:cNvPr id="6" name="Picture 5">
            <a:extLst>
              <a:ext uri="{FF2B5EF4-FFF2-40B4-BE49-F238E27FC236}">
                <a16:creationId xmlns:a16="http://schemas.microsoft.com/office/drawing/2014/main" id="{8211AB81-3FA3-7938-CAA0-983C6EE12EEF}"/>
              </a:ext>
            </a:extLst>
          </p:cNvPr>
          <p:cNvPicPr>
            <a:picLocks noChangeAspect="1"/>
          </p:cNvPicPr>
          <p:nvPr/>
        </p:nvPicPr>
        <p:blipFill>
          <a:blip r:embed="rId2"/>
          <a:stretch>
            <a:fillRect/>
          </a:stretch>
        </p:blipFill>
        <p:spPr>
          <a:xfrm>
            <a:off x="4511959" y="1607575"/>
            <a:ext cx="3279720" cy="2961300"/>
          </a:xfrm>
          <a:prstGeom prst="rect">
            <a:avLst/>
          </a:prstGeom>
        </p:spPr>
      </p:pic>
    </p:spTree>
    <p:extLst>
      <p:ext uri="{BB962C8B-B14F-4D97-AF65-F5344CB8AC3E}">
        <p14:creationId xmlns:p14="http://schemas.microsoft.com/office/powerpoint/2010/main" val="1360125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186D-1D79-30A5-E251-B476DDB720C3}"/>
              </a:ext>
            </a:extLst>
          </p:cNvPr>
          <p:cNvSpPr>
            <a:spLocks noGrp="1"/>
          </p:cNvSpPr>
          <p:nvPr>
            <p:ph type="title"/>
          </p:nvPr>
        </p:nvSpPr>
        <p:spPr/>
        <p:txBody>
          <a:bodyPr/>
          <a:lstStyle/>
          <a:p>
            <a:r>
              <a:rPr lang="en-US" dirty="0"/>
              <a:t>Coding in Matlab</a:t>
            </a:r>
          </a:p>
        </p:txBody>
      </p:sp>
      <p:sp>
        <p:nvSpPr>
          <p:cNvPr id="4" name="Google Shape;40681;p32">
            <a:extLst>
              <a:ext uri="{FF2B5EF4-FFF2-40B4-BE49-F238E27FC236}">
                <a16:creationId xmlns:a16="http://schemas.microsoft.com/office/drawing/2014/main" id="{44CB266E-9330-1A1B-2C03-53EE599FF216}"/>
              </a:ext>
            </a:extLst>
          </p:cNvPr>
          <p:cNvSpPr txBox="1"/>
          <p:nvPr/>
        </p:nvSpPr>
        <p:spPr>
          <a:xfrm>
            <a:off x="7913486" y="4435975"/>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15</a:t>
            </a:r>
            <a:endParaRPr sz="1800" b="1" dirty="0">
              <a:solidFill>
                <a:schemeClr val="dk1"/>
              </a:solidFill>
              <a:latin typeface="Red Hat Display"/>
              <a:ea typeface="Red Hat Display"/>
              <a:cs typeface="Red Hat Display"/>
              <a:sym typeface="Red Hat Display"/>
            </a:endParaRPr>
          </a:p>
        </p:txBody>
      </p:sp>
      <p:pic>
        <p:nvPicPr>
          <p:cNvPr id="6" name="Picture 5">
            <a:extLst>
              <a:ext uri="{FF2B5EF4-FFF2-40B4-BE49-F238E27FC236}">
                <a16:creationId xmlns:a16="http://schemas.microsoft.com/office/drawing/2014/main" id="{A27F98E3-E34F-6024-B410-94D54653425E}"/>
              </a:ext>
            </a:extLst>
          </p:cNvPr>
          <p:cNvPicPr>
            <a:picLocks noChangeAspect="1"/>
          </p:cNvPicPr>
          <p:nvPr/>
        </p:nvPicPr>
        <p:blipFill>
          <a:blip r:embed="rId2"/>
          <a:stretch>
            <a:fillRect/>
          </a:stretch>
        </p:blipFill>
        <p:spPr>
          <a:xfrm>
            <a:off x="4600350" y="1455267"/>
            <a:ext cx="3740888" cy="2805666"/>
          </a:xfrm>
          <a:prstGeom prst="rect">
            <a:avLst/>
          </a:prstGeom>
        </p:spPr>
      </p:pic>
      <p:pic>
        <p:nvPicPr>
          <p:cNvPr id="8" name="Picture 7">
            <a:extLst>
              <a:ext uri="{FF2B5EF4-FFF2-40B4-BE49-F238E27FC236}">
                <a16:creationId xmlns:a16="http://schemas.microsoft.com/office/drawing/2014/main" id="{3142E24B-81B1-A945-F10A-97194C1EA28C}"/>
              </a:ext>
            </a:extLst>
          </p:cNvPr>
          <p:cNvPicPr>
            <a:picLocks noChangeAspect="1"/>
          </p:cNvPicPr>
          <p:nvPr/>
        </p:nvPicPr>
        <p:blipFill>
          <a:blip r:embed="rId3"/>
          <a:stretch>
            <a:fillRect/>
          </a:stretch>
        </p:blipFill>
        <p:spPr>
          <a:xfrm>
            <a:off x="354640" y="1455267"/>
            <a:ext cx="4564844" cy="2805665"/>
          </a:xfrm>
          <a:prstGeom prst="rect">
            <a:avLst/>
          </a:prstGeom>
        </p:spPr>
      </p:pic>
    </p:spTree>
    <p:extLst>
      <p:ext uri="{BB962C8B-B14F-4D97-AF65-F5344CB8AC3E}">
        <p14:creationId xmlns:p14="http://schemas.microsoft.com/office/powerpoint/2010/main" val="430655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4FA6F-7D5A-66E2-EDE9-B515BC52578A}"/>
              </a:ext>
            </a:extLst>
          </p:cNvPr>
          <p:cNvSpPr>
            <a:spLocks noGrp="1"/>
          </p:cNvSpPr>
          <p:nvPr>
            <p:ph type="title"/>
          </p:nvPr>
        </p:nvSpPr>
        <p:spPr/>
        <p:txBody>
          <a:bodyPr/>
          <a:lstStyle/>
          <a:p>
            <a:r>
              <a:rPr lang="en-US" dirty="0"/>
              <a:t>References </a:t>
            </a:r>
          </a:p>
        </p:txBody>
      </p:sp>
      <p:sp>
        <p:nvSpPr>
          <p:cNvPr id="3" name="Text Placeholder 2">
            <a:extLst>
              <a:ext uri="{FF2B5EF4-FFF2-40B4-BE49-F238E27FC236}">
                <a16:creationId xmlns:a16="http://schemas.microsoft.com/office/drawing/2014/main" id="{CD3F83EB-1094-A116-84B2-0169A95EBD33}"/>
              </a:ext>
            </a:extLst>
          </p:cNvPr>
          <p:cNvSpPr>
            <a:spLocks noGrp="1"/>
          </p:cNvSpPr>
          <p:nvPr>
            <p:ph type="body" idx="1"/>
          </p:nvPr>
        </p:nvSpPr>
        <p:spPr>
          <a:xfrm>
            <a:off x="800100" y="1424764"/>
            <a:ext cx="7538400" cy="3144112"/>
          </a:xfrm>
        </p:spPr>
        <p:txBody>
          <a:bodyPr/>
          <a:lstStyle/>
          <a:p>
            <a:pPr marL="482600" indent="-342900">
              <a:buAutoNum type="arabicPeriod"/>
            </a:pPr>
            <a:r>
              <a:rPr lang="en-US" dirty="0"/>
              <a:t>Mathworks.com</a:t>
            </a:r>
          </a:p>
          <a:p>
            <a:pPr marL="482600" indent="-342900">
              <a:buAutoNum type="arabicPeriod"/>
            </a:pPr>
            <a:endParaRPr lang="en-US" dirty="0"/>
          </a:p>
          <a:p>
            <a:pPr marL="482600" indent="-342900">
              <a:buAutoNum type="arabicPeriod"/>
            </a:pPr>
            <a:r>
              <a:rPr lang="en-US" dirty="0"/>
              <a:t>ChatGPT.com</a:t>
            </a:r>
          </a:p>
          <a:p>
            <a:pPr marL="482600" indent="-342900">
              <a:buAutoNum type="arabicPeriod"/>
            </a:pPr>
            <a:endParaRPr lang="en-US" dirty="0"/>
          </a:p>
          <a:p>
            <a:pPr marL="482600" indent="-342900">
              <a:buAutoNum type="arabicPeriod"/>
            </a:pPr>
            <a:r>
              <a:rPr lang="en-US" dirty="0"/>
              <a:t>Matlab app (as the resource of screenshot pictures)</a:t>
            </a:r>
          </a:p>
          <a:p>
            <a:pPr marL="482600" indent="-342900">
              <a:buAutoNum type="arabicPeriod"/>
            </a:pPr>
            <a:endParaRPr lang="en-US" dirty="0"/>
          </a:p>
          <a:p>
            <a:pPr marL="482600" indent="-342900">
              <a:buAutoNum type="arabicPeriod"/>
            </a:pPr>
            <a:r>
              <a:rPr lang="en-US" dirty="0"/>
              <a:t>Matlab tutorial collected by Mr.Gholampour</a:t>
            </a:r>
          </a:p>
          <a:p>
            <a:pPr marL="482600" indent="-342900">
              <a:buAutoNum type="arabicPeriod"/>
            </a:pPr>
            <a:endParaRPr lang="en-US" dirty="0"/>
          </a:p>
          <a:p>
            <a:pPr marL="482600" indent="-342900">
              <a:buAutoNum type="arabicPeriod"/>
            </a:pPr>
            <a:r>
              <a:rPr lang="en-US" dirty="0"/>
              <a:t>Slidesgo.com</a:t>
            </a:r>
          </a:p>
          <a:p>
            <a:pPr marL="482600" indent="-342900">
              <a:buAutoNum type="arabicPeriod"/>
            </a:pPr>
            <a:endParaRPr lang="en-US" dirty="0"/>
          </a:p>
          <a:p>
            <a:pPr marL="482600" indent="-342900">
              <a:buAutoNum type="arabicPeriod"/>
            </a:pPr>
            <a:endParaRPr lang="en-US" dirty="0"/>
          </a:p>
          <a:p>
            <a:pPr marL="482600" indent="-342900">
              <a:buAutoNum type="arabicPeriod"/>
            </a:pPr>
            <a:endParaRPr lang="en-US" dirty="0"/>
          </a:p>
          <a:p>
            <a:pPr marL="482600" indent="-342900">
              <a:buAutoNum type="arabicPeriod"/>
            </a:pPr>
            <a:endParaRPr lang="en-US" dirty="0"/>
          </a:p>
        </p:txBody>
      </p:sp>
      <p:sp>
        <p:nvSpPr>
          <p:cNvPr id="4" name="Google Shape;40681;p32">
            <a:extLst>
              <a:ext uri="{FF2B5EF4-FFF2-40B4-BE49-F238E27FC236}">
                <a16:creationId xmlns:a16="http://schemas.microsoft.com/office/drawing/2014/main" id="{2A091FEE-C3F5-5858-E189-93E4BEE726A9}"/>
              </a:ext>
            </a:extLst>
          </p:cNvPr>
          <p:cNvSpPr txBox="1"/>
          <p:nvPr/>
        </p:nvSpPr>
        <p:spPr>
          <a:xfrm>
            <a:off x="7913486" y="4435975"/>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a:t>
            </a:r>
            <a:r>
              <a:rPr lang="fa-IR" sz="1800" b="1" dirty="0">
                <a:solidFill>
                  <a:schemeClr val="dk1"/>
                </a:solidFill>
                <a:latin typeface="Red Hat Display"/>
                <a:ea typeface="Red Hat Display"/>
                <a:cs typeface="Red Hat Display"/>
                <a:sym typeface="Red Hat Display"/>
              </a:rPr>
              <a:t>6</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1785587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434"/>
        <p:cNvGrpSpPr/>
        <p:nvPr/>
      </p:nvGrpSpPr>
      <p:grpSpPr>
        <a:xfrm>
          <a:off x="0" y="0"/>
          <a:ext cx="0" cy="0"/>
          <a:chOff x="0" y="0"/>
          <a:chExt cx="0" cy="0"/>
        </a:xfrm>
      </p:grpSpPr>
      <p:sp>
        <p:nvSpPr>
          <p:cNvPr id="41435" name="Google Shape;41435;p60"/>
          <p:cNvSpPr txBox="1">
            <a:spLocks noGrp="1"/>
          </p:cNvSpPr>
          <p:nvPr>
            <p:ph type="title"/>
          </p:nvPr>
        </p:nvSpPr>
        <p:spPr>
          <a:xfrm>
            <a:off x="2476550" y="707525"/>
            <a:ext cx="4191000" cy="1035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8000"/>
              <a:t>Thanks!</a:t>
            </a:r>
            <a:endParaRPr sz="8000"/>
          </a:p>
        </p:txBody>
      </p:sp>
      <p:sp>
        <p:nvSpPr>
          <p:cNvPr id="41436" name="Google Shape;41436;p60"/>
          <p:cNvSpPr txBox="1">
            <a:spLocks noGrp="1"/>
          </p:cNvSpPr>
          <p:nvPr>
            <p:ph type="subTitle" idx="1"/>
          </p:nvPr>
        </p:nvSpPr>
        <p:spPr>
          <a:xfrm>
            <a:off x="3351800" y="1901088"/>
            <a:ext cx="2440500" cy="10341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a:t>Do you have any questions youremail@freepik.com      +91  620 421 838 yourwebsite.com</a:t>
            </a:r>
            <a:endParaRPr/>
          </a:p>
        </p:txBody>
      </p:sp>
      <p:sp>
        <p:nvSpPr>
          <p:cNvPr id="41437" name="Google Shape;41437;p60"/>
          <p:cNvSpPr txBox="1">
            <a:spLocks noGrp="1"/>
          </p:cNvSpPr>
          <p:nvPr>
            <p:ph type="subTitle" idx="2"/>
          </p:nvPr>
        </p:nvSpPr>
        <p:spPr>
          <a:xfrm>
            <a:off x="2942675" y="4159725"/>
            <a:ext cx="3044100" cy="349800"/>
          </a:xfrm>
          <a:prstGeom prst="rect">
            <a:avLst/>
          </a:prstGeom>
        </p:spPr>
        <p:txBody>
          <a:bodyPr spcFirstLastPara="1" wrap="square" lIns="91425" tIns="91425" rIns="91425" bIns="91425" anchor="t" anchorCtr="0">
            <a:noAutofit/>
          </a:bodyPr>
          <a:lstStyle/>
          <a:p>
            <a:pPr marL="0" lvl="0" indent="0" algn="ctr" rtl="0">
              <a:spcBef>
                <a:spcPts val="300"/>
              </a:spcBef>
              <a:spcAft>
                <a:spcPts val="1200"/>
              </a:spcAft>
              <a:buNone/>
            </a:pPr>
            <a:r>
              <a:rPr lang="en">
                <a:latin typeface="Cairo"/>
                <a:ea typeface="Cairo"/>
                <a:cs typeface="Cairo"/>
                <a:sym typeface="Cairo"/>
              </a:rPr>
              <a:t>Please keep this slide for attribution</a:t>
            </a:r>
            <a:endParaRPr/>
          </a:p>
        </p:txBody>
      </p:sp>
      <p:sp>
        <p:nvSpPr>
          <p:cNvPr id="41438" name="Google Shape;41438;p60"/>
          <p:cNvSpPr/>
          <p:nvPr/>
        </p:nvSpPr>
        <p:spPr>
          <a:xfrm>
            <a:off x="3791900" y="3073790"/>
            <a:ext cx="433287" cy="433766"/>
          </a:xfrm>
          <a:custGeom>
            <a:avLst/>
            <a:gdLst/>
            <a:ahLst/>
            <a:cxnLst/>
            <a:rect l="l" t="t" r="r" b="b"/>
            <a:pathLst>
              <a:path w="10860" h="10872" extrusionOk="0">
                <a:moveTo>
                  <a:pt x="5430" y="1"/>
                </a:moveTo>
                <a:cubicBezTo>
                  <a:pt x="3990" y="1"/>
                  <a:pt x="2608" y="560"/>
                  <a:pt x="1596" y="1584"/>
                </a:cubicBezTo>
                <a:cubicBezTo>
                  <a:pt x="561" y="2620"/>
                  <a:pt x="1" y="3989"/>
                  <a:pt x="1" y="5430"/>
                </a:cubicBezTo>
                <a:cubicBezTo>
                  <a:pt x="1" y="6561"/>
                  <a:pt x="346" y="7645"/>
                  <a:pt x="1001" y="8573"/>
                </a:cubicBezTo>
                <a:cubicBezTo>
                  <a:pt x="1632" y="9466"/>
                  <a:pt x="2513" y="10145"/>
                  <a:pt x="3537" y="10538"/>
                </a:cubicBezTo>
                <a:cubicBezTo>
                  <a:pt x="3559" y="10544"/>
                  <a:pt x="3579" y="10547"/>
                  <a:pt x="3599" y="10547"/>
                </a:cubicBezTo>
                <a:cubicBezTo>
                  <a:pt x="3656" y="10547"/>
                  <a:pt x="3704" y="10522"/>
                  <a:pt x="3740" y="10478"/>
                </a:cubicBezTo>
                <a:cubicBezTo>
                  <a:pt x="3763" y="10443"/>
                  <a:pt x="3763" y="10395"/>
                  <a:pt x="3763" y="10371"/>
                </a:cubicBezTo>
                <a:lnTo>
                  <a:pt x="3763" y="7275"/>
                </a:lnTo>
                <a:cubicBezTo>
                  <a:pt x="3763" y="7180"/>
                  <a:pt x="3692" y="7097"/>
                  <a:pt x="3585" y="7097"/>
                </a:cubicBezTo>
                <a:lnTo>
                  <a:pt x="2156" y="7097"/>
                </a:lnTo>
                <a:lnTo>
                  <a:pt x="2156" y="5835"/>
                </a:lnTo>
                <a:lnTo>
                  <a:pt x="3585" y="5835"/>
                </a:lnTo>
                <a:cubicBezTo>
                  <a:pt x="3680" y="5835"/>
                  <a:pt x="3763" y="5751"/>
                  <a:pt x="3763" y="5656"/>
                </a:cubicBezTo>
                <a:lnTo>
                  <a:pt x="3763" y="5430"/>
                </a:lnTo>
                <a:cubicBezTo>
                  <a:pt x="3763" y="3942"/>
                  <a:pt x="5180" y="2632"/>
                  <a:pt x="6799" y="2632"/>
                </a:cubicBezTo>
                <a:lnTo>
                  <a:pt x="7550" y="2632"/>
                </a:lnTo>
                <a:lnTo>
                  <a:pt x="7550" y="3894"/>
                </a:lnTo>
                <a:lnTo>
                  <a:pt x="6799" y="3894"/>
                </a:lnTo>
                <a:cubicBezTo>
                  <a:pt x="6311" y="3894"/>
                  <a:pt x="5883" y="4025"/>
                  <a:pt x="5561" y="4287"/>
                </a:cubicBezTo>
                <a:cubicBezTo>
                  <a:pt x="5228" y="4561"/>
                  <a:pt x="5025" y="4966"/>
                  <a:pt x="5025" y="5430"/>
                </a:cubicBezTo>
                <a:lnTo>
                  <a:pt x="5025" y="5656"/>
                </a:lnTo>
                <a:cubicBezTo>
                  <a:pt x="5025" y="5740"/>
                  <a:pt x="5109" y="5835"/>
                  <a:pt x="5204" y="5835"/>
                </a:cubicBezTo>
                <a:lnTo>
                  <a:pt x="5883" y="5835"/>
                </a:lnTo>
                <a:cubicBezTo>
                  <a:pt x="5966" y="5835"/>
                  <a:pt x="6061" y="5751"/>
                  <a:pt x="6061" y="5656"/>
                </a:cubicBezTo>
                <a:cubicBezTo>
                  <a:pt x="6061" y="5561"/>
                  <a:pt x="5978" y="5478"/>
                  <a:pt x="5883" y="5478"/>
                </a:cubicBezTo>
                <a:lnTo>
                  <a:pt x="5371" y="5478"/>
                </a:lnTo>
                <a:lnTo>
                  <a:pt x="5371" y="5418"/>
                </a:lnTo>
                <a:cubicBezTo>
                  <a:pt x="5371" y="4525"/>
                  <a:pt x="6145" y="4204"/>
                  <a:pt x="6799" y="4204"/>
                </a:cubicBezTo>
                <a:lnTo>
                  <a:pt x="7704" y="4204"/>
                </a:lnTo>
                <a:cubicBezTo>
                  <a:pt x="7800" y="4204"/>
                  <a:pt x="7883" y="4132"/>
                  <a:pt x="7883" y="4025"/>
                </a:cubicBezTo>
                <a:lnTo>
                  <a:pt x="7883" y="2418"/>
                </a:lnTo>
                <a:cubicBezTo>
                  <a:pt x="7883" y="2334"/>
                  <a:pt x="7811" y="2239"/>
                  <a:pt x="7704" y="2239"/>
                </a:cubicBezTo>
                <a:lnTo>
                  <a:pt x="6799" y="2239"/>
                </a:lnTo>
                <a:cubicBezTo>
                  <a:pt x="5966" y="2239"/>
                  <a:pt x="5121" y="2572"/>
                  <a:pt x="4466" y="3156"/>
                </a:cubicBezTo>
                <a:cubicBezTo>
                  <a:pt x="3799" y="3763"/>
                  <a:pt x="3418" y="4549"/>
                  <a:pt x="3418" y="5382"/>
                </a:cubicBezTo>
                <a:lnTo>
                  <a:pt x="3418" y="5442"/>
                </a:lnTo>
                <a:lnTo>
                  <a:pt x="1989" y="5442"/>
                </a:lnTo>
                <a:cubicBezTo>
                  <a:pt x="1906" y="5442"/>
                  <a:pt x="1811" y="5513"/>
                  <a:pt x="1811" y="5620"/>
                </a:cubicBezTo>
                <a:lnTo>
                  <a:pt x="1811" y="7228"/>
                </a:lnTo>
                <a:cubicBezTo>
                  <a:pt x="1811" y="7323"/>
                  <a:pt x="1894" y="7406"/>
                  <a:pt x="1989" y="7406"/>
                </a:cubicBezTo>
                <a:lnTo>
                  <a:pt x="3418" y="7406"/>
                </a:lnTo>
                <a:lnTo>
                  <a:pt x="3418" y="10085"/>
                </a:lnTo>
                <a:cubicBezTo>
                  <a:pt x="1561" y="9300"/>
                  <a:pt x="346" y="7442"/>
                  <a:pt x="346" y="5418"/>
                </a:cubicBezTo>
                <a:cubicBezTo>
                  <a:pt x="346" y="2596"/>
                  <a:pt x="2620" y="322"/>
                  <a:pt x="5430" y="322"/>
                </a:cubicBezTo>
                <a:cubicBezTo>
                  <a:pt x="8228" y="322"/>
                  <a:pt x="10526" y="2620"/>
                  <a:pt x="10526" y="5418"/>
                </a:cubicBezTo>
                <a:cubicBezTo>
                  <a:pt x="10526" y="8228"/>
                  <a:pt x="8240" y="10502"/>
                  <a:pt x="5430" y="10502"/>
                </a:cubicBezTo>
                <a:lnTo>
                  <a:pt x="5371" y="10502"/>
                </a:lnTo>
                <a:lnTo>
                  <a:pt x="5371" y="7418"/>
                </a:lnTo>
                <a:lnTo>
                  <a:pt x="7728" y="7418"/>
                </a:lnTo>
                <a:cubicBezTo>
                  <a:pt x="7811" y="7418"/>
                  <a:pt x="7907" y="7347"/>
                  <a:pt x="7907" y="7240"/>
                </a:cubicBezTo>
                <a:lnTo>
                  <a:pt x="7907" y="5656"/>
                </a:lnTo>
                <a:cubicBezTo>
                  <a:pt x="7907" y="5561"/>
                  <a:pt x="7823" y="5478"/>
                  <a:pt x="7728" y="5478"/>
                </a:cubicBezTo>
                <a:lnTo>
                  <a:pt x="6728" y="5478"/>
                </a:lnTo>
                <a:cubicBezTo>
                  <a:pt x="6633" y="5478"/>
                  <a:pt x="6549" y="5549"/>
                  <a:pt x="6549" y="5656"/>
                </a:cubicBezTo>
                <a:cubicBezTo>
                  <a:pt x="6549" y="5740"/>
                  <a:pt x="6621" y="5835"/>
                  <a:pt x="6728" y="5835"/>
                </a:cubicBezTo>
                <a:lnTo>
                  <a:pt x="7561" y="5835"/>
                </a:lnTo>
                <a:lnTo>
                  <a:pt x="7561" y="7097"/>
                </a:lnTo>
                <a:lnTo>
                  <a:pt x="5204" y="7097"/>
                </a:lnTo>
                <a:cubicBezTo>
                  <a:pt x="5121" y="7097"/>
                  <a:pt x="5025" y="7168"/>
                  <a:pt x="5025" y="7275"/>
                </a:cubicBezTo>
                <a:lnTo>
                  <a:pt x="5025" y="10693"/>
                </a:lnTo>
                <a:cubicBezTo>
                  <a:pt x="5025" y="10788"/>
                  <a:pt x="5109" y="10859"/>
                  <a:pt x="5192" y="10871"/>
                </a:cubicBezTo>
                <a:lnTo>
                  <a:pt x="5430" y="10871"/>
                </a:lnTo>
                <a:cubicBezTo>
                  <a:pt x="6871" y="10871"/>
                  <a:pt x="8240" y="10312"/>
                  <a:pt x="9276" y="9288"/>
                </a:cubicBezTo>
                <a:cubicBezTo>
                  <a:pt x="10300" y="8252"/>
                  <a:pt x="10859" y="6883"/>
                  <a:pt x="10859" y="5442"/>
                </a:cubicBezTo>
                <a:cubicBezTo>
                  <a:pt x="10859" y="3989"/>
                  <a:pt x="10300" y="2620"/>
                  <a:pt x="9276" y="1584"/>
                </a:cubicBezTo>
                <a:cubicBezTo>
                  <a:pt x="8240" y="560"/>
                  <a:pt x="6871" y="1"/>
                  <a:pt x="54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439" name="Google Shape;41439;p60"/>
          <p:cNvGrpSpPr/>
          <p:nvPr/>
        </p:nvGrpSpPr>
        <p:grpSpPr>
          <a:xfrm>
            <a:off x="4355374" y="3074094"/>
            <a:ext cx="433781" cy="433302"/>
            <a:chOff x="3303268" y="3817349"/>
            <a:chExt cx="346056" cy="345674"/>
          </a:xfrm>
        </p:grpSpPr>
        <p:sp>
          <p:nvSpPr>
            <p:cNvPr id="41440" name="Google Shape;41440;p60"/>
            <p:cNvSpPr/>
            <p:nvPr/>
          </p:nvSpPr>
          <p:spPr>
            <a:xfrm>
              <a:off x="3303268" y="3817349"/>
              <a:ext cx="346056" cy="345674"/>
            </a:xfrm>
            <a:custGeom>
              <a:avLst/>
              <a:gdLst/>
              <a:ahLst/>
              <a:cxnLst/>
              <a:rect l="l" t="t" r="r" b="b"/>
              <a:pathLst>
                <a:path w="10872" h="10860" extrusionOk="0">
                  <a:moveTo>
                    <a:pt x="5418" y="334"/>
                  </a:moveTo>
                  <a:cubicBezTo>
                    <a:pt x="8228" y="334"/>
                    <a:pt x="10514" y="2608"/>
                    <a:pt x="10514" y="5430"/>
                  </a:cubicBezTo>
                  <a:cubicBezTo>
                    <a:pt x="10514" y="8240"/>
                    <a:pt x="8228" y="10514"/>
                    <a:pt x="5418" y="10514"/>
                  </a:cubicBezTo>
                  <a:cubicBezTo>
                    <a:pt x="2608" y="10514"/>
                    <a:pt x="334" y="8240"/>
                    <a:pt x="334" y="5430"/>
                  </a:cubicBezTo>
                  <a:cubicBezTo>
                    <a:pt x="334" y="2608"/>
                    <a:pt x="2608" y="334"/>
                    <a:pt x="5418"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3" y="10859"/>
                    <a:pt x="8252" y="10300"/>
                    <a:pt x="9276" y="9264"/>
                  </a:cubicBezTo>
                  <a:cubicBezTo>
                    <a:pt x="10300" y="8240"/>
                    <a:pt x="10871" y="6871"/>
                    <a:pt x="10871" y="5430"/>
                  </a:cubicBezTo>
                  <a:cubicBezTo>
                    <a:pt x="10871" y="3989"/>
                    <a:pt x="10300" y="2620"/>
                    <a:pt x="9276" y="1584"/>
                  </a:cubicBezTo>
                  <a:cubicBezTo>
                    <a:pt x="8252" y="560"/>
                    <a:pt x="6883" y="1"/>
                    <a:pt x="54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1" name="Google Shape;41441;p6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2" name="Google Shape;41442;p6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3" name="Google Shape;41443;p6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444" name="Google Shape;41444;p60"/>
          <p:cNvGrpSpPr/>
          <p:nvPr/>
        </p:nvGrpSpPr>
        <p:grpSpPr>
          <a:xfrm>
            <a:off x="4918308" y="3074094"/>
            <a:ext cx="433781" cy="433302"/>
            <a:chOff x="3752358" y="3817349"/>
            <a:chExt cx="346056" cy="345674"/>
          </a:xfrm>
        </p:grpSpPr>
        <p:sp>
          <p:nvSpPr>
            <p:cNvPr id="41445" name="Google Shape;41445;p60"/>
            <p:cNvSpPr/>
            <p:nvPr/>
          </p:nvSpPr>
          <p:spPr>
            <a:xfrm>
              <a:off x="3752358" y="3817349"/>
              <a:ext cx="346056" cy="345674"/>
            </a:xfrm>
            <a:custGeom>
              <a:avLst/>
              <a:gdLst/>
              <a:ahLst/>
              <a:cxnLst/>
              <a:rect l="l" t="t" r="r" b="b"/>
              <a:pathLst>
                <a:path w="10872" h="10860" extrusionOk="0">
                  <a:moveTo>
                    <a:pt x="5430" y="334"/>
                  </a:moveTo>
                  <a:cubicBezTo>
                    <a:pt x="8252" y="334"/>
                    <a:pt x="10526" y="2608"/>
                    <a:pt x="10526" y="5430"/>
                  </a:cubicBezTo>
                  <a:cubicBezTo>
                    <a:pt x="10526" y="8240"/>
                    <a:pt x="8228" y="10514"/>
                    <a:pt x="5430" y="10514"/>
                  </a:cubicBezTo>
                  <a:cubicBezTo>
                    <a:pt x="2620" y="10514"/>
                    <a:pt x="346" y="8240"/>
                    <a:pt x="346" y="5430"/>
                  </a:cubicBezTo>
                  <a:cubicBezTo>
                    <a:pt x="346" y="2608"/>
                    <a:pt x="2620" y="334"/>
                    <a:pt x="5430"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2" y="10859"/>
                    <a:pt x="8252" y="10300"/>
                    <a:pt x="9276" y="9264"/>
                  </a:cubicBezTo>
                  <a:cubicBezTo>
                    <a:pt x="10300" y="8240"/>
                    <a:pt x="10871" y="6871"/>
                    <a:pt x="10871" y="5430"/>
                  </a:cubicBezTo>
                  <a:cubicBezTo>
                    <a:pt x="10871" y="3989"/>
                    <a:pt x="10300" y="2620"/>
                    <a:pt x="9276" y="1584"/>
                  </a:cubicBezTo>
                  <a:cubicBezTo>
                    <a:pt x="8252" y="560"/>
                    <a:pt x="6882" y="1"/>
                    <a:pt x="54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6" name="Google Shape;41446;p60"/>
            <p:cNvSpPr/>
            <p:nvPr/>
          </p:nvSpPr>
          <p:spPr>
            <a:xfrm>
              <a:off x="3831933" y="3955682"/>
              <a:ext cx="47809" cy="120540"/>
            </a:xfrm>
            <a:custGeom>
              <a:avLst/>
              <a:gdLst/>
              <a:ahLst/>
              <a:cxnLst/>
              <a:rect l="l" t="t" r="r" b="b"/>
              <a:pathLst>
                <a:path w="1502" h="3787" extrusionOk="0">
                  <a:moveTo>
                    <a:pt x="1168" y="346"/>
                  </a:moveTo>
                  <a:lnTo>
                    <a:pt x="1168" y="3430"/>
                  </a:lnTo>
                  <a:lnTo>
                    <a:pt x="358" y="3430"/>
                  </a:lnTo>
                  <a:lnTo>
                    <a:pt x="358" y="346"/>
                  </a:lnTo>
                  <a:close/>
                  <a:moveTo>
                    <a:pt x="180" y="1"/>
                  </a:moveTo>
                  <a:cubicBezTo>
                    <a:pt x="96" y="1"/>
                    <a:pt x="1" y="72"/>
                    <a:pt x="1" y="179"/>
                  </a:cubicBezTo>
                  <a:lnTo>
                    <a:pt x="1" y="3608"/>
                  </a:lnTo>
                  <a:cubicBezTo>
                    <a:pt x="1" y="3703"/>
                    <a:pt x="72" y="3787"/>
                    <a:pt x="180" y="3787"/>
                  </a:cubicBezTo>
                  <a:lnTo>
                    <a:pt x="1323" y="3787"/>
                  </a:lnTo>
                  <a:cubicBezTo>
                    <a:pt x="1418" y="3787"/>
                    <a:pt x="1501" y="3715"/>
                    <a:pt x="1501" y="3608"/>
                  </a:cubicBezTo>
                  <a:lnTo>
                    <a:pt x="1501" y="179"/>
                  </a:lnTo>
                  <a:cubicBezTo>
                    <a:pt x="1501" y="72"/>
                    <a:pt x="1430" y="1"/>
                    <a:pt x="1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7" name="Google Shape;41447;p60"/>
            <p:cNvSpPr/>
            <p:nvPr/>
          </p:nvSpPr>
          <p:spPr>
            <a:xfrm>
              <a:off x="3824739" y="3890112"/>
              <a:ext cx="55002" cy="55002"/>
            </a:xfrm>
            <a:custGeom>
              <a:avLst/>
              <a:gdLst/>
              <a:ahLst/>
              <a:cxnLst/>
              <a:rect l="l" t="t" r="r" b="b"/>
              <a:pathLst>
                <a:path w="1728" h="1728" extrusionOk="0">
                  <a:moveTo>
                    <a:pt x="870" y="334"/>
                  </a:moveTo>
                  <a:cubicBezTo>
                    <a:pt x="1156" y="334"/>
                    <a:pt x="1394" y="572"/>
                    <a:pt x="1394" y="846"/>
                  </a:cubicBezTo>
                  <a:cubicBezTo>
                    <a:pt x="1394" y="1132"/>
                    <a:pt x="1156" y="1370"/>
                    <a:pt x="870" y="1370"/>
                  </a:cubicBezTo>
                  <a:cubicBezTo>
                    <a:pt x="584" y="1370"/>
                    <a:pt x="346" y="1132"/>
                    <a:pt x="346" y="846"/>
                  </a:cubicBezTo>
                  <a:cubicBezTo>
                    <a:pt x="346" y="572"/>
                    <a:pt x="584" y="334"/>
                    <a:pt x="870" y="334"/>
                  </a:cubicBezTo>
                  <a:close/>
                  <a:moveTo>
                    <a:pt x="870" y="1"/>
                  </a:moveTo>
                  <a:cubicBezTo>
                    <a:pt x="394" y="1"/>
                    <a:pt x="1" y="394"/>
                    <a:pt x="1" y="870"/>
                  </a:cubicBezTo>
                  <a:cubicBezTo>
                    <a:pt x="1" y="1346"/>
                    <a:pt x="394" y="1727"/>
                    <a:pt x="870" y="1727"/>
                  </a:cubicBezTo>
                  <a:cubicBezTo>
                    <a:pt x="1346" y="1727"/>
                    <a:pt x="1727" y="1334"/>
                    <a:pt x="1727" y="870"/>
                  </a:cubicBezTo>
                  <a:cubicBezTo>
                    <a:pt x="1727" y="394"/>
                    <a:pt x="1346" y="1"/>
                    <a:pt x="8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8" name="Google Shape;41448;p60"/>
            <p:cNvSpPr/>
            <p:nvPr/>
          </p:nvSpPr>
          <p:spPr>
            <a:xfrm>
              <a:off x="3904696" y="3955682"/>
              <a:ext cx="128148" cy="120540"/>
            </a:xfrm>
            <a:custGeom>
              <a:avLst/>
              <a:gdLst/>
              <a:ahLst/>
              <a:cxnLst/>
              <a:rect l="l" t="t" r="r" b="b"/>
              <a:pathLst>
                <a:path w="4026" h="3787" extrusionOk="0">
                  <a:moveTo>
                    <a:pt x="191" y="1"/>
                  </a:moveTo>
                  <a:cubicBezTo>
                    <a:pt x="96" y="1"/>
                    <a:pt x="1" y="72"/>
                    <a:pt x="1" y="179"/>
                  </a:cubicBezTo>
                  <a:lnTo>
                    <a:pt x="1" y="3608"/>
                  </a:lnTo>
                  <a:cubicBezTo>
                    <a:pt x="1" y="3703"/>
                    <a:pt x="84" y="3787"/>
                    <a:pt x="191" y="3787"/>
                  </a:cubicBezTo>
                  <a:lnTo>
                    <a:pt x="1334" y="3787"/>
                  </a:lnTo>
                  <a:cubicBezTo>
                    <a:pt x="1418" y="3787"/>
                    <a:pt x="1513" y="3715"/>
                    <a:pt x="1513" y="3608"/>
                  </a:cubicBezTo>
                  <a:lnTo>
                    <a:pt x="1513" y="2382"/>
                  </a:lnTo>
                  <a:cubicBezTo>
                    <a:pt x="1513" y="1977"/>
                    <a:pt x="1596" y="1501"/>
                    <a:pt x="2037" y="1501"/>
                  </a:cubicBezTo>
                  <a:cubicBezTo>
                    <a:pt x="2347" y="1501"/>
                    <a:pt x="2477" y="1763"/>
                    <a:pt x="2525" y="2060"/>
                  </a:cubicBezTo>
                  <a:cubicBezTo>
                    <a:pt x="2537" y="2156"/>
                    <a:pt x="2608" y="2215"/>
                    <a:pt x="2692" y="2215"/>
                  </a:cubicBezTo>
                  <a:cubicBezTo>
                    <a:pt x="2787" y="2215"/>
                    <a:pt x="2870" y="2120"/>
                    <a:pt x="2847" y="2025"/>
                  </a:cubicBezTo>
                  <a:cubicBezTo>
                    <a:pt x="2763" y="1465"/>
                    <a:pt x="2477" y="1155"/>
                    <a:pt x="2013" y="1155"/>
                  </a:cubicBezTo>
                  <a:cubicBezTo>
                    <a:pt x="1465" y="1155"/>
                    <a:pt x="1156" y="1608"/>
                    <a:pt x="1156" y="2382"/>
                  </a:cubicBezTo>
                  <a:lnTo>
                    <a:pt x="1156" y="3430"/>
                  </a:lnTo>
                  <a:lnTo>
                    <a:pt x="346" y="3430"/>
                  </a:lnTo>
                  <a:lnTo>
                    <a:pt x="346" y="358"/>
                  </a:lnTo>
                  <a:lnTo>
                    <a:pt x="918" y="358"/>
                  </a:lnTo>
                  <a:lnTo>
                    <a:pt x="918" y="572"/>
                  </a:lnTo>
                  <a:cubicBezTo>
                    <a:pt x="918" y="632"/>
                    <a:pt x="930" y="679"/>
                    <a:pt x="977" y="715"/>
                  </a:cubicBezTo>
                  <a:cubicBezTo>
                    <a:pt x="1007" y="733"/>
                    <a:pt x="1043" y="742"/>
                    <a:pt x="1078" y="742"/>
                  </a:cubicBezTo>
                  <a:cubicBezTo>
                    <a:pt x="1114" y="742"/>
                    <a:pt x="1150" y="733"/>
                    <a:pt x="1180" y="715"/>
                  </a:cubicBezTo>
                  <a:cubicBezTo>
                    <a:pt x="1477" y="477"/>
                    <a:pt x="1835" y="358"/>
                    <a:pt x="2227" y="358"/>
                  </a:cubicBezTo>
                  <a:cubicBezTo>
                    <a:pt x="3204" y="358"/>
                    <a:pt x="3656" y="1191"/>
                    <a:pt x="3656" y="2001"/>
                  </a:cubicBezTo>
                  <a:lnTo>
                    <a:pt x="3656" y="3430"/>
                  </a:lnTo>
                  <a:lnTo>
                    <a:pt x="2847" y="3430"/>
                  </a:lnTo>
                  <a:lnTo>
                    <a:pt x="2847" y="2870"/>
                  </a:lnTo>
                  <a:cubicBezTo>
                    <a:pt x="2847" y="2775"/>
                    <a:pt x="2775" y="2703"/>
                    <a:pt x="2692" y="2703"/>
                  </a:cubicBezTo>
                  <a:cubicBezTo>
                    <a:pt x="2597" y="2703"/>
                    <a:pt x="2525" y="2775"/>
                    <a:pt x="2525" y="2870"/>
                  </a:cubicBezTo>
                  <a:lnTo>
                    <a:pt x="2525" y="3596"/>
                  </a:lnTo>
                  <a:cubicBezTo>
                    <a:pt x="2525" y="3691"/>
                    <a:pt x="2597" y="3775"/>
                    <a:pt x="2704" y="3775"/>
                  </a:cubicBezTo>
                  <a:lnTo>
                    <a:pt x="3847" y="3775"/>
                  </a:lnTo>
                  <a:cubicBezTo>
                    <a:pt x="3942" y="3775"/>
                    <a:pt x="4025" y="3703"/>
                    <a:pt x="4025" y="3596"/>
                  </a:cubicBezTo>
                  <a:lnTo>
                    <a:pt x="4025" y="1989"/>
                  </a:lnTo>
                  <a:cubicBezTo>
                    <a:pt x="4025" y="810"/>
                    <a:pt x="3299" y="1"/>
                    <a:pt x="2239" y="1"/>
                  </a:cubicBezTo>
                  <a:cubicBezTo>
                    <a:pt x="1894" y="1"/>
                    <a:pt x="1573" y="84"/>
                    <a:pt x="1275" y="251"/>
                  </a:cubicBezTo>
                  <a:lnTo>
                    <a:pt x="1275" y="179"/>
                  </a:lnTo>
                  <a:cubicBezTo>
                    <a:pt x="1275" y="84"/>
                    <a:pt x="1204" y="1"/>
                    <a:pt x="10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40681;p32">
            <a:extLst>
              <a:ext uri="{FF2B5EF4-FFF2-40B4-BE49-F238E27FC236}">
                <a16:creationId xmlns:a16="http://schemas.microsoft.com/office/drawing/2014/main" id="{32C75D13-A3DD-3C53-E828-99B817C428EC}"/>
              </a:ext>
            </a:extLst>
          </p:cNvPr>
          <p:cNvSpPr txBox="1"/>
          <p:nvPr/>
        </p:nvSpPr>
        <p:spPr>
          <a:xfrm>
            <a:off x="7913486" y="4435975"/>
            <a:ext cx="427752"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17</a:t>
            </a:r>
            <a:endParaRPr sz="1800" b="1" dirty="0">
              <a:solidFill>
                <a:schemeClr val="dk1"/>
              </a:solidFill>
              <a:latin typeface="Red Hat Display"/>
              <a:ea typeface="Red Hat Display"/>
              <a:cs typeface="Red Hat Display"/>
              <a:sym typeface="Red Hat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676"/>
        <p:cNvGrpSpPr/>
        <p:nvPr/>
      </p:nvGrpSpPr>
      <p:grpSpPr>
        <a:xfrm>
          <a:off x="0" y="0"/>
          <a:ext cx="0" cy="0"/>
          <a:chOff x="0" y="0"/>
          <a:chExt cx="0" cy="0"/>
        </a:xfrm>
      </p:grpSpPr>
      <p:sp>
        <p:nvSpPr>
          <p:cNvPr id="40677" name="Google Shape;40677;p32"/>
          <p:cNvSpPr txBox="1">
            <a:spLocks noGrp="1"/>
          </p:cNvSpPr>
          <p:nvPr>
            <p:ph type="title"/>
          </p:nvPr>
        </p:nvSpPr>
        <p:spPr>
          <a:xfrm>
            <a:off x="802838" y="754912"/>
            <a:ext cx="7538400" cy="680484"/>
          </a:xfrm>
          <a:prstGeom prst="rect">
            <a:avLst/>
          </a:prstGeom>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Contents</a:t>
            </a:r>
            <a:endParaRPr dirty="0"/>
          </a:p>
        </p:txBody>
      </p:sp>
      <p:sp>
        <p:nvSpPr>
          <p:cNvPr id="40678" name="Google Shape;40678;p32"/>
          <p:cNvSpPr txBox="1">
            <a:spLocks noGrp="1"/>
          </p:cNvSpPr>
          <p:nvPr>
            <p:ph type="body" idx="4294967295"/>
          </p:nvPr>
        </p:nvSpPr>
        <p:spPr>
          <a:xfrm>
            <a:off x="799975" y="1435396"/>
            <a:ext cx="7538400" cy="2870790"/>
          </a:xfrm>
          <a:prstGeom prst="rect">
            <a:avLst/>
          </a:prstGeom>
          <a:ln>
            <a:noFill/>
          </a:ln>
        </p:spPr>
        <p:txBody>
          <a:bodyPr spcFirstLastPara="1" wrap="square" lIns="91425" tIns="91425" rIns="91425" bIns="91425" anchor="t" anchorCtr="0">
            <a:noAutofit/>
          </a:bodyPr>
          <a:lstStyle/>
          <a:p>
            <a:pPr marL="342900" lvl="0" indent="-342900" rtl="0">
              <a:spcBef>
                <a:spcPts val="0"/>
              </a:spcBef>
              <a:spcAft>
                <a:spcPts val="1200"/>
              </a:spcAft>
              <a:buClr>
                <a:schemeClr val="dk1"/>
              </a:buClr>
              <a:buSzPts val="1100"/>
              <a:buFont typeface="Arial"/>
              <a:buAutoNum type="arabicPeriod"/>
            </a:pPr>
            <a:r>
              <a:rPr lang="en-US" sz="1800" dirty="0"/>
              <a:t>Coding plots for math functions </a:t>
            </a:r>
          </a:p>
          <a:p>
            <a:pPr marL="342900" lvl="0" indent="-342900" rtl="0">
              <a:spcBef>
                <a:spcPts val="0"/>
              </a:spcBef>
              <a:spcAft>
                <a:spcPts val="1200"/>
              </a:spcAft>
              <a:buClr>
                <a:schemeClr val="dk1"/>
              </a:buClr>
              <a:buSzPts val="1100"/>
              <a:buFont typeface="Arial"/>
              <a:buAutoNum type="arabicPeriod"/>
            </a:pPr>
            <a:r>
              <a:rPr lang="en-US" sz="1800" dirty="0"/>
              <a:t>Coding a bar and editing it</a:t>
            </a:r>
          </a:p>
          <a:p>
            <a:pPr marL="342900" lvl="0" indent="-342900" rtl="0">
              <a:spcBef>
                <a:spcPts val="0"/>
              </a:spcBef>
              <a:spcAft>
                <a:spcPts val="1200"/>
              </a:spcAft>
              <a:buClr>
                <a:schemeClr val="dk1"/>
              </a:buClr>
              <a:buSzPts val="1100"/>
              <a:buFont typeface="Arial"/>
              <a:buAutoNum type="arabicPeriod"/>
            </a:pPr>
            <a:r>
              <a:rPr lang="en-US" sz="1800" dirty="0"/>
              <a:t>Coding a Patch using coordinates</a:t>
            </a:r>
          </a:p>
          <a:p>
            <a:pPr marL="342900" lvl="0" indent="-342900" rtl="0">
              <a:spcBef>
                <a:spcPts val="0"/>
              </a:spcBef>
              <a:spcAft>
                <a:spcPts val="1200"/>
              </a:spcAft>
              <a:buClr>
                <a:schemeClr val="dk1"/>
              </a:buClr>
              <a:buSzPts val="1100"/>
              <a:buFont typeface="Arial"/>
              <a:buAutoNum type="arabicPeriod"/>
            </a:pPr>
            <a:r>
              <a:rPr lang="en-US" sz="1800" dirty="0"/>
              <a:t>Coding curved rectangles </a:t>
            </a:r>
          </a:p>
          <a:p>
            <a:pPr marL="342900" lvl="0" indent="-342900" rtl="0">
              <a:spcBef>
                <a:spcPts val="0"/>
              </a:spcBef>
              <a:spcAft>
                <a:spcPts val="1200"/>
              </a:spcAft>
              <a:buClr>
                <a:schemeClr val="dk1"/>
              </a:buClr>
              <a:buSzPts val="1100"/>
              <a:buFont typeface="Arial"/>
              <a:buAutoNum type="arabicPeriod"/>
            </a:pPr>
            <a:r>
              <a:rPr lang="en-US" sz="1800" dirty="0"/>
              <a:t>Coding a loop of curved rectangles</a:t>
            </a:r>
          </a:p>
          <a:p>
            <a:pPr marL="342900" lvl="0" indent="-342900" rtl="0">
              <a:spcBef>
                <a:spcPts val="0"/>
              </a:spcBef>
              <a:spcAft>
                <a:spcPts val="1200"/>
              </a:spcAft>
              <a:buClr>
                <a:schemeClr val="dk1"/>
              </a:buClr>
              <a:buSzPts val="1100"/>
              <a:buFont typeface="Arial"/>
              <a:buAutoNum type="arabicPeriod"/>
            </a:pPr>
            <a:r>
              <a:rPr lang="en-US" sz="1800" dirty="0"/>
              <a:t>Coding a hockey rink</a:t>
            </a:r>
          </a:p>
        </p:txBody>
      </p:sp>
      <p:sp>
        <p:nvSpPr>
          <p:cNvPr id="40681" name="Google Shape;40681;p32"/>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2</a:t>
            </a:r>
            <a:endParaRPr sz="1800" b="1" dirty="0">
              <a:solidFill>
                <a:schemeClr val="dk1"/>
              </a:solidFill>
              <a:latin typeface="Red Hat Display"/>
              <a:ea typeface="Red Hat Display"/>
              <a:cs typeface="Red Hat Display"/>
              <a:sym typeface="Red Hat Displ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22839-8AE1-9701-EE68-70443EA063D0}"/>
              </a:ext>
            </a:extLst>
          </p:cNvPr>
          <p:cNvSpPr>
            <a:spLocks noGrp="1"/>
          </p:cNvSpPr>
          <p:nvPr>
            <p:ph type="title"/>
          </p:nvPr>
        </p:nvSpPr>
        <p:spPr>
          <a:xfrm>
            <a:off x="802838" y="978195"/>
            <a:ext cx="7033357" cy="3338624"/>
          </a:xfrm>
        </p:spPr>
        <p:txBody>
          <a:bodyPr/>
          <a:lstStyle/>
          <a:p>
            <a:pPr algn="l"/>
            <a:r>
              <a:rPr lang="en-US" sz="2400" b="0" dirty="0">
                <a:latin typeface="Times New Roman" panose="02020603050405020304" pitchFamily="18" charset="0"/>
                <a:cs typeface="Times New Roman" panose="02020603050405020304" pitchFamily="18" charset="0"/>
              </a:rPr>
              <a:t>Each content will be discussed in an example question. The contents are mentioned in 6 different questions and in each, there are several important points. </a:t>
            </a:r>
            <a:br>
              <a:rPr lang="en-US" sz="2400" b="0" dirty="0">
                <a:latin typeface="Times New Roman" panose="02020603050405020304" pitchFamily="18" charset="0"/>
                <a:cs typeface="Times New Roman" panose="02020603050405020304" pitchFamily="18" charset="0"/>
              </a:rPr>
            </a:br>
            <a:r>
              <a:rPr lang="en-US" sz="2400" b="0" dirty="0">
                <a:latin typeface="Times New Roman" panose="02020603050405020304" pitchFamily="18" charset="0"/>
                <a:cs typeface="Times New Roman" panose="02020603050405020304" pitchFamily="18" charset="0"/>
              </a:rPr>
              <a:t>In the first slide of each question the steps and descriptions  are mentioned, and in second slide there are two pictures of the written code and the result. </a:t>
            </a:r>
            <a:br>
              <a:rPr lang="en-US" sz="2400" b="0" dirty="0">
                <a:latin typeface="Times New Roman" panose="02020603050405020304" pitchFamily="18" charset="0"/>
                <a:cs typeface="Times New Roman" panose="02020603050405020304" pitchFamily="18" charset="0"/>
              </a:rPr>
            </a:br>
            <a:endParaRPr lang="en-US" sz="2400" b="0" dirty="0">
              <a:latin typeface="Times New Roman" panose="02020603050405020304" pitchFamily="18" charset="0"/>
              <a:cs typeface="Times New Roman" panose="02020603050405020304" pitchFamily="18" charset="0"/>
            </a:endParaRPr>
          </a:p>
        </p:txBody>
      </p:sp>
      <p:sp>
        <p:nvSpPr>
          <p:cNvPr id="3" name="Google Shape;40681;p32">
            <a:extLst>
              <a:ext uri="{FF2B5EF4-FFF2-40B4-BE49-F238E27FC236}">
                <a16:creationId xmlns:a16="http://schemas.microsoft.com/office/drawing/2014/main" id="{7F910E60-D1A2-0E45-58EC-A92CAE334651}"/>
              </a:ext>
            </a:extLst>
          </p:cNvPr>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3</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2629818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08CE-C27D-388E-5C25-1C210A88A737}"/>
              </a:ext>
            </a:extLst>
          </p:cNvPr>
          <p:cNvSpPr>
            <a:spLocks noGrp="1"/>
          </p:cNvSpPr>
          <p:nvPr>
            <p:ph type="title"/>
          </p:nvPr>
        </p:nvSpPr>
        <p:spPr/>
        <p:txBody>
          <a:bodyPr/>
          <a:lstStyle/>
          <a:p>
            <a:r>
              <a:rPr lang="en-US" dirty="0"/>
              <a:t>Question 1</a:t>
            </a:r>
          </a:p>
        </p:txBody>
      </p:sp>
      <p:sp>
        <p:nvSpPr>
          <p:cNvPr id="8" name="Subtitle 7">
            <a:extLst>
              <a:ext uri="{FF2B5EF4-FFF2-40B4-BE49-F238E27FC236}">
                <a16:creationId xmlns:a16="http://schemas.microsoft.com/office/drawing/2014/main" id="{8493043C-FF3D-CE59-C310-7AAB04BC0452}"/>
              </a:ext>
            </a:extLst>
          </p:cNvPr>
          <p:cNvSpPr>
            <a:spLocks noGrp="1"/>
          </p:cNvSpPr>
          <p:nvPr>
            <p:ph type="subTitle" idx="6"/>
          </p:nvPr>
        </p:nvSpPr>
        <p:spPr>
          <a:xfrm>
            <a:off x="800100" y="1541721"/>
            <a:ext cx="3681300" cy="2940654"/>
          </a:xfrm>
        </p:spPr>
        <p:txBody>
          <a:bodyPr/>
          <a:lstStyle/>
          <a:p>
            <a:endParaRPr lang="en-US" dirty="0"/>
          </a:p>
          <a:p>
            <a:endParaRPr lang="en-US" dirty="0"/>
          </a:p>
          <a:p>
            <a:endParaRPr lang="en-US" dirty="0"/>
          </a:p>
          <a:p>
            <a:r>
              <a:rPr lang="en-US" dirty="0"/>
              <a:t>1.  Assigning the limits</a:t>
            </a:r>
          </a:p>
          <a:p>
            <a:endParaRPr lang="en-US" dirty="0"/>
          </a:p>
          <a:p>
            <a:r>
              <a:rPr lang="en-US" dirty="0"/>
              <a:t>2. Calling the Sin function </a:t>
            </a:r>
          </a:p>
          <a:p>
            <a:endParaRPr lang="en-US" dirty="0"/>
          </a:p>
          <a:p>
            <a:r>
              <a:rPr lang="en-US" dirty="0"/>
              <a:t>3. Making a plot</a:t>
            </a:r>
          </a:p>
          <a:p>
            <a:endParaRPr lang="en-US" dirty="0"/>
          </a:p>
          <a:p>
            <a:r>
              <a:rPr lang="en-US" dirty="0"/>
              <a:t>4. Changing the color to red and putting a line width </a:t>
            </a:r>
          </a:p>
          <a:p>
            <a:endParaRPr lang="en-US" dirty="0"/>
          </a:p>
          <a:p>
            <a:r>
              <a:rPr lang="en-US" dirty="0"/>
              <a:t>5. Identifying the “axis”</a:t>
            </a:r>
          </a:p>
          <a:p>
            <a:endParaRPr lang="en-US" dirty="0"/>
          </a:p>
          <a:p>
            <a:r>
              <a:rPr lang="en-US" dirty="0"/>
              <a:t>6. Naming the labels and title</a:t>
            </a:r>
          </a:p>
          <a:p>
            <a:endParaRPr lang="en-US" dirty="0"/>
          </a:p>
        </p:txBody>
      </p:sp>
      <p:pic>
        <p:nvPicPr>
          <p:cNvPr id="10" name="Picture 9">
            <a:extLst>
              <a:ext uri="{FF2B5EF4-FFF2-40B4-BE49-F238E27FC236}">
                <a16:creationId xmlns:a16="http://schemas.microsoft.com/office/drawing/2014/main" id="{55C1BA98-EE1C-7BE7-4D18-BB468351CF5F}"/>
              </a:ext>
            </a:extLst>
          </p:cNvPr>
          <p:cNvPicPr>
            <a:picLocks noChangeAspect="1"/>
          </p:cNvPicPr>
          <p:nvPr/>
        </p:nvPicPr>
        <p:blipFill>
          <a:blip r:embed="rId2"/>
          <a:stretch>
            <a:fillRect/>
          </a:stretch>
        </p:blipFill>
        <p:spPr>
          <a:xfrm>
            <a:off x="4662602" y="1280225"/>
            <a:ext cx="3547416" cy="3036347"/>
          </a:xfrm>
          <a:prstGeom prst="rect">
            <a:avLst/>
          </a:prstGeom>
        </p:spPr>
      </p:pic>
      <p:sp>
        <p:nvSpPr>
          <p:cNvPr id="11" name="Google Shape;40681;p32">
            <a:extLst>
              <a:ext uri="{FF2B5EF4-FFF2-40B4-BE49-F238E27FC236}">
                <a16:creationId xmlns:a16="http://schemas.microsoft.com/office/drawing/2014/main" id="{8B4AB972-A855-4DCC-183A-27559C730F8A}"/>
              </a:ext>
            </a:extLst>
          </p:cNvPr>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4</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290294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DE4C5-1925-30E9-620A-979CF476081B}"/>
              </a:ext>
            </a:extLst>
          </p:cNvPr>
          <p:cNvSpPr>
            <a:spLocks noGrp="1"/>
          </p:cNvSpPr>
          <p:nvPr>
            <p:ph type="title"/>
          </p:nvPr>
        </p:nvSpPr>
        <p:spPr/>
        <p:txBody>
          <a:bodyPr/>
          <a:lstStyle/>
          <a:p>
            <a:r>
              <a:rPr lang="en-US" dirty="0"/>
              <a:t>Coding in Matlab</a:t>
            </a:r>
          </a:p>
        </p:txBody>
      </p:sp>
      <p:sp>
        <p:nvSpPr>
          <p:cNvPr id="15" name="Google Shape;40681;p32">
            <a:extLst>
              <a:ext uri="{FF2B5EF4-FFF2-40B4-BE49-F238E27FC236}">
                <a16:creationId xmlns:a16="http://schemas.microsoft.com/office/drawing/2014/main" id="{7468CED6-0FB2-08E7-830B-3B8D8C9EA325}"/>
              </a:ext>
            </a:extLst>
          </p:cNvPr>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5</a:t>
            </a:r>
            <a:endParaRPr sz="1800" b="1" dirty="0">
              <a:solidFill>
                <a:schemeClr val="dk1"/>
              </a:solidFill>
              <a:latin typeface="Red Hat Display"/>
              <a:ea typeface="Red Hat Display"/>
              <a:cs typeface="Red Hat Display"/>
              <a:sym typeface="Red Hat Display"/>
            </a:endParaRPr>
          </a:p>
        </p:txBody>
      </p:sp>
      <p:pic>
        <p:nvPicPr>
          <p:cNvPr id="17" name="Picture 16">
            <a:extLst>
              <a:ext uri="{FF2B5EF4-FFF2-40B4-BE49-F238E27FC236}">
                <a16:creationId xmlns:a16="http://schemas.microsoft.com/office/drawing/2014/main" id="{D8701092-619B-1541-B02F-FAF9F0FF38B7}"/>
              </a:ext>
            </a:extLst>
          </p:cNvPr>
          <p:cNvPicPr>
            <a:picLocks noChangeAspect="1"/>
          </p:cNvPicPr>
          <p:nvPr/>
        </p:nvPicPr>
        <p:blipFill>
          <a:blip r:embed="rId2"/>
          <a:stretch>
            <a:fillRect/>
          </a:stretch>
        </p:blipFill>
        <p:spPr>
          <a:xfrm>
            <a:off x="4035349" y="1379510"/>
            <a:ext cx="3942907" cy="2957180"/>
          </a:xfrm>
          <a:prstGeom prst="rect">
            <a:avLst/>
          </a:prstGeom>
        </p:spPr>
      </p:pic>
      <p:pic>
        <p:nvPicPr>
          <p:cNvPr id="4" name="Picture 3">
            <a:extLst>
              <a:ext uri="{FF2B5EF4-FFF2-40B4-BE49-F238E27FC236}">
                <a16:creationId xmlns:a16="http://schemas.microsoft.com/office/drawing/2014/main" id="{C4157820-3DBC-6A52-5DF4-0D1D9D70A357}"/>
              </a:ext>
            </a:extLst>
          </p:cNvPr>
          <p:cNvPicPr>
            <a:picLocks noChangeAspect="1"/>
          </p:cNvPicPr>
          <p:nvPr/>
        </p:nvPicPr>
        <p:blipFill>
          <a:blip r:embed="rId3"/>
          <a:stretch>
            <a:fillRect/>
          </a:stretch>
        </p:blipFill>
        <p:spPr>
          <a:xfrm>
            <a:off x="630111" y="1379510"/>
            <a:ext cx="3405238" cy="2957180"/>
          </a:xfrm>
          <a:prstGeom prst="rect">
            <a:avLst/>
          </a:prstGeom>
        </p:spPr>
      </p:pic>
    </p:spTree>
    <p:extLst>
      <p:ext uri="{BB962C8B-B14F-4D97-AF65-F5344CB8AC3E}">
        <p14:creationId xmlns:p14="http://schemas.microsoft.com/office/powerpoint/2010/main" val="2581017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1035FE10-2E3C-12E5-40B2-A14D0D0B7976}"/>
              </a:ext>
            </a:extLst>
          </p:cNvPr>
          <p:cNvSpPr>
            <a:spLocks noGrp="1"/>
          </p:cNvSpPr>
          <p:nvPr>
            <p:ph type="title"/>
          </p:nvPr>
        </p:nvSpPr>
        <p:spPr/>
        <p:txBody>
          <a:bodyPr/>
          <a:lstStyle/>
          <a:p>
            <a:r>
              <a:rPr lang="en-US" dirty="0"/>
              <a:t>Question 2</a:t>
            </a:r>
          </a:p>
        </p:txBody>
      </p:sp>
      <p:sp>
        <p:nvSpPr>
          <p:cNvPr id="13" name="Text Placeholder 12">
            <a:extLst>
              <a:ext uri="{FF2B5EF4-FFF2-40B4-BE49-F238E27FC236}">
                <a16:creationId xmlns:a16="http://schemas.microsoft.com/office/drawing/2014/main" id="{D6756D45-A51F-752A-E221-141196DE0AEE}"/>
              </a:ext>
            </a:extLst>
          </p:cNvPr>
          <p:cNvSpPr>
            <a:spLocks noGrp="1"/>
          </p:cNvSpPr>
          <p:nvPr>
            <p:ph type="body" idx="1"/>
          </p:nvPr>
        </p:nvSpPr>
        <p:spPr>
          <a:xfrm>
            <a:off x="805628" y="1879675"/>
            <a:ext cx="3583171" cy="2961300"/>
          </a:xfrm>
        </p:spPr>
        <p:txBody>
          <a:bodyPr/>
          <a:lstStyle/>
          <a:p>
            <a:pPr marL="482600" indent="-342900">
              <a:buAutoNum type="arabicPeriod"/>
            </a:pPr>
            <a:r>
              <a:rPr lang="en-US" dirty="0"/>
              <a:t>Assigning the limits and data</a:t>
            </a:r>
          </a:p>
          <a:p>
            <a:pPr marL="482600" indent="-342900">
              <a:buAutoNum type="arabicPeriod"/>
            </a:pPr>
            <a:endParaRPr lang="en-US" dirty="0"/>
          </a:p>
          <a:p>
            <a:pPr marL="482600" indent="-342900">
              <a:buAutoNum type="arabicPeriod"/>
            </a:pPr>
            <a:r>
              <a:rPr lang="en-US" dirty="0"/>
              <a:t>Making a horizontal bar</a:t>
            </a:r>
          </a:p>
          <a:p>
            <a:pPr marL="482600" indent="-342900">
              <a:buAutoNum type="arabicPeriod"/>
            </a:pPr>
            <a:endParaRPr lang="en-US" dirty="0"/>
          </a:p>
          <a:p>
            <a:pPr marL="482600" indent="-342900">
              <a:buAutoNum type="arabicPeriod"/>
            </a:pPr>
            <a:r>
              <a:rPr lang="en-US" dirty="0"/>
              <a:t>Displaying “barh” as “stacked”</a:t>
            </a:r>
          </a:p>
          <a:p>
            <a:pPr marL="482600" indent="-342900">
              <a:buAutoNum type="arabicPeriod"/>
            </a:pPr>
            <a:endParaRPr lang="en-US" dirty="0"/>
          </a:p>
          <a:p>
            <a:pPr marL="482600" indent="-342900">
              <a:buAutoNum type="arabicPeriod"/>
            </a:pPr>
            <a:r>
              <a:rPr lang="en-US" dirty="0"/>
              <a:t>Naming the labels and title</a:t>
            </a:r>
          </a:p>
          <a:p>
            <a:pPr marL="482600" indent="-342900">
              <a:buAutoNum type="arabicPeriod"/>
            </a:pPr>
            <a:endParaRPr lang="en-US" dirty="0"/>
          </a:p>
          <a:p>
            <a:pPr marL="482600" indent="-342900">
              <a:buAutoNum type="arabicPeriod"/>
            </a:pPr>
            <a:endParaRPr lang="en-US" dirty="0"/>
          </a:p>
          <a:p>
            <a:pPr marL="482600" indent="-342900">
              <a:buAutoNum type="arabicPeriod"/>
            </a:pPr>
            <a:endParaRPr lang="en-US" dirty="0"/>
          </a:p>
          <a:p>
            <a:pPr marL="482600" indent="-342900">
              <a:buAutoNum type="arabicPeriod"/>
            </a:pPr>
            <a:endParaRPr lang="en-US" dirty="0"/>
          </a:p>
          <a:p>
            <a:pPr marL="482600" indent="-342900">
              <a:buAutoNum type="arabicPeriod"/>
            </a:pPr>
            <a:endParaRPr lang="en-US" dirty="0"/>
          </a:p>
          <a:p>
            <a:pPr marL="139700" indent="0">
              <a:buNone/>
            </a:pPr>
            <a:endParaRPr lang="en-US" dirty="0"/>
          </a:p>
        </p:txBody>
      </p:sp>
      <p:pic>
        <p:nvPicPr>
          <p:cNvPr id="15" name="Picture 14">
            <a:extLst>
              <a:ext uri="{FF2B5EF4-FFF2-40B4-BE49-F238E27FC236}">
                <a16:creationId xmlns:a16="http://schemas.microsoft.com/office/drawing/2014/main" id="{E3CB4F6C-D365-2855-E89A-EA5BE74A869B}"/>
              </a:ext>
            </a:extLst>
          </p:cNvPr>
          <p:cNvPicPr>
            <a:picLocks noChangeAspect="1"/>
          </p:cNvPicPr>
          <p:nvPr/>
        </p:nvPicPr>
        <p:blipFill>
          <a:blip r:embed="rId2"/>
          <a:stretch>
            <a:fillRect/>
          </a:stretch>
        </p:blipFill>
        <p:spPr>
          <a:xfrm>
            <a:off x="4572001" y="1455746"/>
            <a:ext cx="3583172" cy="3059965"/>
          </a:xfrm>
          <a:prstGeom prst="rect">
            <a:avLst/>
          </a:prstGeom>
        </p:spPr>
      </p:pic>
      <p:sp>
        <p:nvSpPr>
          <p:cNvPr id="16" name="Google Shape;40681;p32">
            <a:extLst>
              <a:ext uri="{FF2B5EF4-FFF2-40B4-BE49-F238E27FC236}">
                <a16:creationId xmlns:a16="http://schemas.microsoft.com/office/drawing/2014/main" id="{6EF28CBD-42B5-B607-8F12-3DD551076217}"/>
              </a:ext>
            </a:extLst>
          </p:cNvPr>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6</a:t>
            </a:r>
            <a:endParaRPr sz="1800" b="1" dirty="0">
              <a:solidFill>
                <a:schemeClr val="dk1"/>
              </a:solidFill>
              <a:latin typeface="Red Hat Display"/>
              <a:ea typeface="Red Hat Display"/>
              <a:cs typeface="Red Hat Display"/>
              <a:sym typeface="Red Hat Display"/>
            </a:endParaRPr>
          </a:p>
        </p:txBody>
      </p:sp>
    </p:spTree>
    <p:extLst>
      <p:ext uri="{BB962C8B-B14F-4D97-AF65-F5344CB8AC3E}">
        <p14:creationId xmlns:p14="http://schemas.microsoft.com/office/powerpoint/2010/main" val="4290787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959F-D29D-5268-C460-FD1421138901}"/>
              </a:ext>
            </a:extLst>
          </p:cNvPr>
          <p:cNvSpPr>
            <a:spLocks noGrp="1"/>
          </p:cNvSpPr>
          <p:nvPr>
            <p:ph type="title"/>
          </p:nvPr>
        </p:nvSpPr>
        <p:spPr/>
        <p:txBody>
          <a:bodyPr/>
          <a:lstStyle/>
          <a:p>
            <a:r>
              <a:rPr lang="en-US" dirty="0"/>
              <a:t>Coding in Matlab</a:t>
            </a:r>
          </a:p>
        </p:txBody>
      </p:sp>
      <p:sp>
        <p:nvSpPr>
          <p:cNvPr id="6" name="Google Shape;40681;p32">
            <a:extLst>
              <a:ext uri="{FF2B5EF4-FFF2-40B4-BE49-F238E27FC236}">
                <a16:creationId xmlns:a16="http://schemas.microsoft.com/office/drawing/2014/main" id="{61920BD7-0FB7-C654-0B28-BF0DB6C8FCED}"/>
              </a:ext>
            </a:extLst>
          </p:cNvPr>
          <p:cNvSpPr txBox="1"/>
          <p:nvPr/>
        </p:nvSpPr>
        <p:spPr>
          <a:xfrm>
            <a:off x="7978256" y="4435975"/>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7</a:t>
            </a:r>
            <a:endParaRPr sz="1800" b="1" dirty="0">
              <a:solidFill>
                <a:schemeClr val="dk1"/>
              </a:solidFill>
              <a:latin typeface="Red Hat Display"/>
              <a:ea typeface="Red Hat Display"/>
              <a:cs typeface="Red Hat Display"/>
              <a:sym typeface="Red Hat Display"/>
            </a:endParaRPr>
          </a:p>
        </p:txBody>
      </p:sp>
      <p:pic>
        <p:nvPicPr>
          <p:cNvPr id="8" name="Picture 7">
            <a:extLst>
              <a:ext uri="{FF2B5EF4-FFF2-40B4-BE49-F238E27FC236}">
                <a16:creationId xmlns:a16="http://schemas.microsoft.com/office/drawing/2014/main" id="{D70A2760-4C4D-8F09-7D20-10C783CD7B68}"/>
              </a:ext>
            </a:extLst>
          </p:cNvPr>
          <p:cNvPicPr>
            <a:picLocks noChangeAspect="1"/>
          </p:cNvPicPr>
          <p:nvPr/>
        </p:nvPicPr>
        <p:blipFill>
          <a:blip r:embed="rId2"/>
          <a:stretch>
            <a:fillRect/>
          </a:stretch>
        </p:blipFill>
        <p:spPr>
          <a:xfrm>
            <a:off x="427406" y="1710336"/>
            <a:ext cx="4661011" cy="2295525"/>
          </a:xfrm>
          <a:prstGeom prst="rect">
            <a:avLst/>
          </a:prstGeom>
        </p:spPr>
      </p:pic>
      <p:pic>
        <p:nvPicPr>
          <p:cNvPr id="10" name="Picture 9">
            <a:extLst>
              <a:ext uri="{FF2B5EF4-FFF2-40B4-BE49-F238E27FC236}">
                <a16:creationId xmlns:a16="http://schemas.microsoft.com/office/drawing/2014/main" id="{4F0B9EB5-1C9F-8BF8-1B17-4973E557B818}"/>
              </a:ext>
            </a:extLst>
          </p:cNvPr>
          <p:cNvPicPr>
            <a:picLocks noChangeAspect="1"/>
          </p:cNvPicPr>
          <p:nvPr/>
        </p:nvPicPr>
        <p:blipFill>
          <a:blip r:embed="rId3"/>
          <a:stretch>
            <a:fillRect/>
          </a:stretch>
        </p:blipFill>
        <p:spPr>
          <a:xfrm>
            <a:off x="5088417" y="1710336"/>
            <a:ext cx="3359149" cy="2519362"/>
          </a:xfrm>
          <a:prstGeom prst="rect">
            <a:avLst/>
          </a:prstGeom>
        </p:spPr>
      </p:pic>
    </p:spTree>
    <p:extLst>
      <p:ext uri="{BB962C8B-B14F-4D97-AF65-F5344CB8AC3E}">
        <p14:creationId xmlns:p14="http://schemas.microsoft.com/office/powerpoint/2010/main" val="1272308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008E1-4D60-AA2A-7980-08E19BAAD995}"/>
              </a:ext>
            </a:extLst>
          </p:cNvPr>
          <p:cNvSpPr>
            <a:spLocks noGrp="1"/>
          </p:cNvSpPr>
          <p:nvPr>
            <p:ph type="title"/>
          </p:nvPr>
        </p:nvSpPr>
        <p:spPr/>
        <p:txBody>
          <a:bodyPr/>
          <a:lstStyle/>
          <a:p>
            <a:r>
              <a:rPr lang="en-US" dirty="0"/>
              <a:t>Question 3</a:t>
            </a:r>
          </a:p>
        </p:txBody>
      </p:sp>
      <p:sp>
        <p:nvSpPr>
          <p:cNvPr id="3" name="Text Placeholder 2">
            <a:extLst>
              <a:ext uri="{FF2B5EF4-FFF2-40B4-BE49-F238E27FC236}">
                <a16:creationId xmlns:a16="http://schemas.microsoft.com/office/drawing/2014/main" id="{F9727E89-EFF5-2236-ABDE-D3E834AB45F8}"/>
              </a:ext>
            </a:extLst>
          </p:cNvPr>
          <p:cNvSpPr>
            <a:spLocks noGrp="1"/>
          </p:cNvSpPr>
          <p:nvPr>
            <p:ph type="body" idx="1"/>
          </p:nvPr>
        </p:nvSpPr>
        <p:spPr>
          <a:xfrm>
            <a:off x="887898" y="1512749"/>
            <a:ext cx="3304067" cy="2961300"/>
          </a:xfrm>
        </p:spPr>
        <p:txBody>
          <a:bodyPr/>
          <a:lstStyle/>
          <a:p>
            <a:pPr marL="482600" indent="-342900">
              <a:buAutoNum type="arabicPeriod"/>
            </a:pPr>
            <a:r>
              <a:rPr lang="en-US" dirty="0"/>
              <a:t>Giving ‘x’ coordinates</a:t>
            </a:r>
          </a:p>
          <a:p>
            <a:pPr marL="482600" indent="-342900">
              <a:buAutoNum type="arabicPeriod"/>
            </a:pPr>
            <a:endParaRPr lang="en-US" dirty="0"/>
          </a:p>
          <a:p>
            <a:pPr marL="482600" indent="-342900">
              <a:buAutoNum type="arabicPeriod"/>
            </a:pPr>
            <a:r>
              <a:rPr lang="en-US" dirty="0"/>
              <a:t>Giving ‘y’ coordinates</a:t>
            </a:r>
          </a:p>
          <a:p>
            <a:pPr marL="482600" indent="-342900">
              <a:buAutoNum type="arabicPeriod"/>
            </a:pPr>
            <a:endParaRPr lang="en-US" dirty="0"/>
          </a:p>
          <a:p>
            <a:pPr marL="482600" indent="-342900">
              <a:buAutoNum type="arabicPeriod"/>
            </a:pPr>
            <a:r>
              <a:rPr lang="en-US" dirty="0"/>
              <a:t> Identifying color properties</a:t>
            </a:r>
            <a:br>
              <a:rPr lang="en-US" dirty="0"/>
            </a:br>
            <a:r>
              <a:rPr lang="en-US" dirty="0"/>
              <a:t>(optional) </a:t>
            </a:r>
          </a:p>
          <a:p>
            <a:pPr marL="482600" indent="-342900">
              <a:buAutoNum type="arabicPeriod"/>
            </a:pPr>
            <a:endParaRPr lang="en-US" dirty="0"/>
          </a:p>
          <a:p>
            <a:pPr marL="482600" indent="-342900">
              <a:buAutoNum type="arabicPeriod"/>
            </a:pPr>
            <a:r>
              <a:rPr lang="en-US" dirty="0"/>
              <a:t>Calling “patch” order</a:t>
            </a:r>
          </a:p>
          <a:p>
            <a:pPr marL="482600" indent="-342900">
              <a:buAutoNum type="arabicPeriod"/>
            </a:pPr>
            <a:endParaRPr lang="en-US" dirty="0"/>
          </a:p>
          <a:p>
            <a:pPr marL="482600" indent="-342900">
              <a:buAutoNum type="arabicPeriod"/>
            </a:pPr>
            <a:r>
              <a:rPr lang="en-US" dirty="0"/>
              <a:t>Putting the edge color</a:t>
            </a:r>
          </a:p>
          <a:p>
            <a:pPr marL="482600" indent="-342900">
              <a:buAutoNum type="arabicPeriod"/>
            </a:pPr>
            <a:endParaRPr lang="en-US" dirty="0"/>
          </a:p>
          <a:p>
            <a:pPr marL="482600" indent="-342900">
              <a:buFont typeface="Red Hat Display"/>
              <a:buAutoNum type="arabicPeriod"/>
            </a:pPr>
            <a:r>
              <a:rPr lang="en-US" dirty="0"/>
              <a:t>Identifying the “axis”</a:t>
            </a:r>
          </a:p>
          <a:p>
            <a:pPr marL="482600" indent="-342900">
              <a:buAutoNum type="arabicPeriod"/>
            </a:pPr>
            <a:endParaRPr lang="en-US" dirty="0"/>
          </a:p>
        </p:txBody>
      </p:sp>
      <p:sp>
        <p:nvSpPr>
          <p:cNvPr id="5" name="Google Shape;40681;p32">
            <a:extLst>
              <a:ext uri="{FF2B5EF4-FFF2-40B4-BE49-F238E27FC236}">
                <a16:creationId xmlns:a16="http://schemas.microsoft.com/office/drawing/2014/main" id="{E657885B-7E33-7C72-7365-B46DB5C63E91}"/>
              </a:ext>
            </a:extLst>
          </p:cNvPr>
          <p:cNvSpPr txBox="1"/>
          <p:nvPr/>
        </p:nvSpPr>
        <p:spPr>
          <a:xfrm>
            <a:off x="7978256" y="4425342"/>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8</a:t>
            </a:r>
            <a:endParaRPr sz="1800" b="1" dirty="0">
              <a:solidFill>
                <a:schemeClr val="dk1"/>
              </a:solidFill>
              <a:latin typeface="Red Hat Display"/>
              <a:ea typeface="Red Hat Display"/>
              <a:cs typeface="Red Hat Display"/>
              <a:sym typeface="Red Hat Display"/>
            </a:endParaRPr>
          </a:p>
        </p:txBody>
      </p:sp>
      <p:pic>
        <p:nvPicPr>
          <p:cNvPr id="7" name="Picture 6">
            <a:extLst>
              <a:ext uri="{FF2B5EF4-FFF2-40B4-BE49-F238E27FC236}">
                <a16:creationId xmlns:a16="http://schemas.microsoft.com/office/drawing/2014/main" id="{4ED3D636-2A09-6095-39FD-A6E6A0005B64}"/>
              </a:ext>
            </a:extLst>
          </p:cNvPr>
          <p:cNvPicPr>
            <a:picLocks noChangeAspect="1"/>
          </p:cNvPicPr>
          <p:nvPr/>
        </p:nvPicPr>
        <p:blipFill>
          <a:blip r:embed="rId2"/>
          <a:stretch>
            <a:fillRect/>
          </a:stretch>
        </p:blipFill>
        <p:spPr>
          <a:xfrm>
            <a:off x="4386415" y="1512749"/>
            <a:ext cx="3771900" cy="2828925"/>
          </a:xfrm>
          <a:prstGeom prst="rect">
            <a:avLst/>
          </a:prstGeom>
        </p:spPr>
      </p:pic>
    </p:spTree>
    <p:extLst>
      <p:ext uri="{BB962C8B-B14F-4D97-AF65-F5344CB8AC3E}">
        <p14:creationId xmlns:p14="http://schemas.microsoft.com/office/powerpoint/2010/main" val="1443144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F3EEE-13C1-7E39-2465-0713F08FC2B5}"/>
              </a:ext>
            </a:extLst>
          </p:cNvPr>
          <p:cNvSpPr>
            <a:spLocks noGrp="1"/>
          </p:cNvSpPr>
          <p:nvPr>
            <p:ph type="title"/>
          </p:nvPr>
        </p:nvSpPr>
        <p:spPr/>
        <p:txBody>
          <a:bodyPr/>
          <a:lstStyle/>
          <a:p>
            <a:r>
              <a:rPr lang="en-US" dirty="0"/>
              <a:t>Coding in Matlab</a:t>
            </a:r>
          </a:p>
        </p:txBody>
      </p:sp>
      <p:sp>
        <p:nvSpPr>
          <p:cNvPr id="8" name="Google Shape;40681;p32">
            <a:extLst>
              <a:ext uri="{FF2B5EF4-FFF2-40B4-BE49-F238E27FC236}">
                <a16:creationId xmlns:a16="http://schemas.microsoft.com/office/drawing/2014/main" id="{A7F88E96-DCBF-E308-257B-93D62EF479F8}"/>
              </a:ext>
            </a:extLst>
          </p:cNvPr>
          <p:cNvSpPr txBox="1"/>
          <p:nvPr/>
        </p:nvSpPr>
        <p:spPr>
          <a:xfrm>
            <a:off x="7978256" y="4425342"/>
            <a:ext cx="360119" cy="405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dk1"/>
                </a:solidFill>
                <a:latin typeface="Red Hat Display"/>
                <a:ea typeface="Red Hat Display"/>
                <a:cs typeface="Red Hat Display"/>
                <a:sym typeface="Red Hat Display"/>
              </a:rPr>
              <a:t>9</a:t>
            </a:r>
            <a:endParaRPr sz="1800" b="1" dirty="0">
              <a:solidFill>
                <a:schemeClr val="dk1"/>
              </a:solidFill>
              <a:latin typeface="Red Hat Display"/>
              <a:ea typeface="Red Hat Display"/>
              <a:cs typeface="Red Hat Display"/>
              <a:sym typeface="Red Hat Display"/>
            </a:endParaRPr>
          </a:p>
        </p:txBody>
      </p:sp>
      <p:pic>
        <p:nvPicPr>
          <p:cNvPr id="10" name="Picture 9">
            <a:extLst>
              <a:ext uri="{FF2B5EF4-FFF2-40B4-BE49-F238E27FC236}">
                <a16:creationId xmlns:a16="http://schemas.microsoft.com/office/drawing/2014/main" id="{C26E808E-B5F7-E32E-60F0-E79936BDFE26}"/>
              </a:ext>
            </a:extLst>
          </p:cNvPr>
          <p:cNvPicPr>
            <a:picLocks noChangeAspect="1"/>
          </p:cNvPicPr>
          <p:nvPr/>
        </p:nvPicPr>
        <p:blipFill>
          <a:blip r:embed="rId2"/>
          <a:stretch>
            <a:fillRect/>
          </a:stretch>
        </p:blipFill>
        <p:spPr>
          <a:xfrm>
            <a:off x="4617275" y="1457371"/>
            <a:ext cx="3721100" cy="2790825"/>
          </a:xfrm>
          <a:prstGeom prst="rect">
            <a:avLst/>
          </a:prstGeom>
        </p:spPr>
      </p:pic>
      <p:pic>
        <p:nvPicPr>
          <p:cNvPr id="4" name="Picture 3">
            <a:extLst>
              <a:ext uri="{FF2B5EF4-FFF2-40B4-BE49-F238E27FC236}">
                <a16:creationId xmlns:a16="http://schemas.microsoft.com/office/drawing/2014/main" id="{EA885649-6057-A1D9-01D8-F4FBF49AA3B1}"/>
              </a:ext>
            </a:extLst>
          </p:cNvPr>
          <p:cNvPicPr>
            <a:picLocks noChangeAspect="1"/>
          </p:cNvPicPr>
          <p:nvPr/>
        </p:nvPicPr>
        <p:blipFill>
          <a:blip r:embed="rId3"/>
          <a:stretch>
            <a:fillRect/>
          </a:stretch>
        </p:blipFill>
        <p:spPr>
          <a:xfrm>
            <a:off x="294645" y="1457371"/>
            <a:ext cx="4322630" cy="2790824"/>
          </a:xfrm>
          <a:prstGeom prst="rect">
            <a:avLst/>
          </a:prstGeom>
        </p:spPr>
      </p:pic>
    </p:spTree>
    <p:extLst>
      <p:ext uri="{BB962C8B-B14F-4D97-AF65-F5344CB8AC3E}">
        <p14:creationId xmlns:p14="http://schemas.microsoft.com/office/powerpoint/2010/main" val="2428596230"/>
      </p:ext>
    </p:extLst>
  </p:cSld>
  <p:clrMapOvr>
    <a:masterClrMapping/>
  </p:clrMapOvr>
</p:sld>
</file>

<file path=ppt/theme/theme1.xml><?xml version="1.0" encoding="utf-8"?>
<a:theme xmlns:a="http://schemas.openxmlformats.org/drawingml/2006/main" name="Elegant Interface Grammar Thesis by Slidesgo">
  <a:themeElements>
    <a:clrScheme name="Simple Light">
      <a:dk1>
        <a:srgbClr val="141414"/>
      </a:dk1>
      <a:lt1>
        <a:srgbClr val="FCF8F2"/>
      </a:lt1>
      <a:dk2>
        <a:srgbClr val="FFF4E4"/>
      </a:dk2>
      <a:lt2>
        <a:srgbClr val="E7DBC9"/>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443</Words>
  <Application>Microsoft Office PowerPoint</Application>
  <PresentationFormat>On-screen Show (16:9)</PresentationFormat>
  <Paragraphs>121</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Red Hat Display</vt:lpstr>
      <vt:lpstr>Abhaya Libre</vt:lpstr>
      <vt:lpstr>Arial</vt:lpstr>
      <vt:lpstr>Times New Roman</vt:lpstr>
      <vt:lpstr>Cairo</vt:lpstr>
      <vt:lpstr>Elegant Interface Grammar Thesis by Slidesgo</vt:lpstr>
      <vt:lpstr>PowerPoint Presentation</vt:lpstr>
      <vt:lpstr>Contents</vt:lpstr>
      <vt:lpstr>Each content will be discussed in an example question. The contents are mentioned in 6 different questions and in each, there are several important points.  In the first slide of each question the steps and descriptions  are mentioned, and in second slide there are two pictures of the written code and the result.  </vt:lpstr>
      <vt:lpstr>Question 1</vt:lpstr>
      <vt:lpstr>Coding in Matlab</vt:lpstr>
      <vt:lpstr>Question 2</vt:lpstr>
      <vt:lpstr>Coding in Matlab</vt:lpstr>
      <vt:lpstr>Question 3</vt:lpstr>
      <vt:lpstr>Coding in Matlab</vt:lpstr>
      <vt:lpstr>Question 4</vt:lpstr>
      <vt:lpstr>Coding in Matlab</vt:lpstr>
      <vt:lpstr>Question 5</vt:lpstr>
      <vt:lpstr>Coding in Matlab</vt:lpstr>
      <vt:lpstr>Question 6</vt:lpstr>
      <vt:lpstr>Coding in Matlab</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dc:creator>
  <cp:lastModifiedBy>ME</cp:lastModifiedBy>
  <cp:revision>4</cp:revision>
  <dcterms:modified xsi:type="dcterms:W3CDTF">2024-09-02T08:08:53Z</dcterms:modified>
</cp:coreProperties>
</file>